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2" r:id="rId4"/>
    <p:sldId id="257" r:id="rId5"/>
    <p:sldId id="261" r:id="rId6"/>
    <p:sldId id="263" r:id="rId7"/>
    <p:sldId id="264" r:id="rId8"/>
    <p:sldId id="268" r:id="rId9"/>
    <p:sldId id="265" r:id="rId10"/>
    <p:sldId id="266" r:id="rId11"/>
    <p:sldId id="271" r:id="rId12"/>
    <p:sldId id="270" r:id="rId13"/>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smtClean="0"/>
              <a:t>Spustelėję redag. ruoš. pavad. stilių</a:t>
            </a:r>
            <a:endParaRPr lang="lt-LT"/>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7ED31DBA-29A0-4453-8055-1E2A44C9EBC4}" type="datetimeFigureOut">
              <a:rPr lang="lt-LT" smtClean="0"/>
              <a:t>2020-03-24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3770782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7ED31DBA-29A0-4453-8055-1E2A44C9EBC4}" type="datetimeFigureOut">
              <a:rPr lang="lt-LT" smtClean="0"/>
              <a:t>2020-03-24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1592608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7ED31DBA-29A0-4453-8055-1E2A44C9EBC4}" type="datetimeFigureOut">
              <a:rPr lang="lt-LT" smtClean="0"/>
              <a:t>2020-03-24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2095871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838200" y="1825625"/>
            <a:ext cx="5181600" cy="435133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6172200" y="1825625"/>
            <a:ext cx="5181600" cy="435133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7ED31DBA-29A0-4453-8055-1E2A44C9EBC4}" type="datetimeFigureOut">
              <a:rPr lang="lt-LT" smtClean="0"/>
              <a:t>2020-03-24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3040282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7ED31DBA-29A0-4453-8055-1E2A44C9EBC4}" type="datetimeFigureOut">
              <a:rPr lang="lt-LT" smtClean="0"/>
              <a:t>2020-03-24</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986907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7ED31DBA-29A0-4453-8055-1E2A44C9EBC4}" type="datetimeFigureOut">
              <a:rPr lang="lt-LT" smtClean="0"/>
              <a:t>2020-03-24</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397510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7ED31DBA-29A0-4453-8055-1E2A44C9EBC4}" type="datetimeFigureOut">
              <a:rPr lang="lt-LT" smtClean="0"/>
              <a:t>2020-03-24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312818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7ED31DBA-29A0-4453-8055-1E2A44C9EBC4}" type="datetimeFigureOut">
              <a:rPr lang="lt-LT" smtClean="0"/>
              <a:t>2020-03-24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738746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7ED31DBA-29A0-4453-8055-1E2A44C9EBC4}" type="datetimeFigureOut">
              <a:rPr lang="lt-LT" smtClean="0"/>
              <a:t>2020-03-24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173069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7ED31DBA-29A0-4453-8055-1E2A44C9EBC4}" type="datetimeFigureOut">
              <a:rPr lang="lt-LT" smtClean="0"/>
              <a:t>2020-03-24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3198201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7ED31DBA-29A0-4453-8055-1E2A44C9EBC4}" type="datetimeFigureOut">
              <a:rPr lang="lt-LT" smtClean="0"/>
              <a:t>2020-03-24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243300E-81B3-465F-9168-BADCF73D30EF}" type="slidenum">
              <a:rPr lang="lt-LT" smtClean="0"/>
              <a:t>‹#›</a:t>
            </a:fld>
            <a:endParaRPr lang="lt-LT"/>
          </a:p>
        </p:txBody>
      </p:sp>
    </p:spTree>
    <p:extLst>
      <p:ext uri="{BB962C8B-B14F-4D97-AF65-F5344CB8AC3E}">
        <p14:creationId xmlns:p14="http://schemas.microsoft.com/office/powerpoint/2010/main" val="2705408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D31DBA-29A0-4453-8055-1E2A44C9EBC4}" type="datetimeFigureOut">
              <a:rPr lang="lt-LT" smtClean="0"/>
              <a:t>2020-03-24</a:t>
            </a:fld>
            <a:endParaRPr lang="lt-LT"/>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43300E-81B3-465F-9168-BADCF73D30EF}" type="slidenum">
              <a:rPr lang="lt-LT" smtClean="0"/>
              <a:t>‹#›</a:t>
            </a:fld>
            <a:endParaRPr lang="lt-LT"/>
          </a:p>
        </p:txBody>
      </p:sp>
    </p:spTree>
    <p:extLst>
      <p:ext uri="{BB962C8B-B14F-4D97-AF65-F5344CB8AC3E}">
        <p14:creationId xmlns:p14="http://schemas.microsoft.com/office/powerpoint/2010/main" val="2523064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en-US" dirty="0" smtClean="0">
                <a:latin typeface="Arial Black" panose="020B0A04020102020204" pitchFamily="34" charset="0"/>
              </a:rPr>
              <a:t>K</a:t>
            </a:r>
            <a:r>
              <a:rPr lang="lt-LT" dirty="0" smtClean="0">
                <a:latin typeface="Arial Black" panose="020B0A04020102020204" pitchFamily="34" charset="0"/>
              </a:rPr>
              <a:t>Ą PASAKOJA SENI DIENYNAI...?</a:t>
            </a:r>
            <a:endParaRPr lang="lt-LT" dirty="0">
              <a:latin typeface="Arial Black" panose="020B0A04020102020204" pitchFamily="34" charset="0"/>
            </a:endParaRPr>
          </a:p>
        </p:txBody>
      </p:sp>
      <p:sp>
        <p:nvSpPr>
          <p:cNvPr id="3" name="Antrinis pavadinimas 2"/>
          <p:cNvSpPr>
            <a:spLocks noGrp="1"/>
          </p:cNvSpPr>
          <p:nvPr>
            <p:ph type="subTitle" idx="1"/>
          </p:nvPr>
        </p:nvSpPr>
        <p:spPr>
          <a:xfrm>
            <a:off x="1524000" y="3602038"/>
            <a:ext cx="9144000" cy="1993544"/>
          </a:xfrm>
        </p:spPr>
        <p:txBody>
          <a:bodyPr>
            <a:normAutofit lnSpcReduction="10000"/>
          </a:bodyPr>
          <a:lstStyle/>
          <a:p>
            <a:r>
              <a:rPr lang="lt-LT" sz="3600" dirty="0"/>
              <a:t>Gimnazijos </a:t>
            </a:r>
            <a:r>
              <a:rPr lang="lt-LT" sz="3600" dirty="0" smtClean="0"/>
              <a:t>tarpukario laikotarpio dienynų</a:t>
            </a:r>
          </a:p>
          <a:p>
            <a:r>
              <a:rPr lang="lt-LT" sz="3600" dirty="0" smtClean="0"/>
              <a:t> ekspozicija</a:t>
            </a:r>
            <a:endParaRPr lang="en-US" sz="3600" dirty="0" smtClean="0"/>
          </a:p>
          <a:p>
            <a:r>
              <a:rPr lang="en-US" sz="2000" i="1" dirty="0" smtClean="0"/>
              <a:t>2020 </a:t>
            </a:r>
            <a:r>
              <a:rPr lang="en-US" sz="2000" i="1" dirty="0" smtClean="0"/>
              <a:t>-03-20</a:t>
            </a:r>
            <a:endParaRPr lang="lt-LT" sz="2000" i="1" dirty="0" smtClean="0"/>
          </a:p>
          <a:p>
            <a:r>
              <a:rPr lang="lt-LT" sz="2000" i="1" dirty="0" smtClean="0"/>
              <a:t>Biblioteka</a:t>
            </a:r>
            <a:endParaRPr lang="lt-LT" sz="2000" i="1" dirty="0"/>
          </a:p>
        </p:txBody>
      </p:sp>
    </p:spTree>
    <p:extLst>
      <p:ext uri="{BB962C8B-B14F-4D97-AF65-F5344CB8AC3E}">
        <p14:creationId xmlns:p14="http://schemas.microsoft.com/office/powerpoint/2010/main" val="14690024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a:xfrm>
            <a:off x="654429" y="900753"/>
            <a:ext cx="10515600" cy="918522"/>
          </a:xfrm>
        </p:spPr>
        <p:txBody>
          <a:bodyPr>
            <a:normAutofit/>
          </a:bodyPr>
          <a:lstStyle/>
          <a:p>
            <a:r>
              <a:rPr lang="en-US" sz="4000" b="1" dirty="0">
                <a:latin typeface="Arial Black" panose="020B0A04020102020204" pitchFamily="34" charset="0"/>
              </a:rPr>
              <a:t>K</a:t>
            </a:r>
            <a:r>
              <a:rPr lang="lt-LT" sz="4000" b="1" dirty="0">
                <a:latin typeface="Arial Black" panose="020B0A04020102020204" pitchFamily="34" charset="0"/>
              </a:rPr>
              <a:t>Ą PASAKOJA SENI DIENYNAI...?</a:t>
            </a:r>
            <a:endParaRPr lang="lt-LT" sz="4000" b="1" dirty="0"/>
          </a:p>
        </p:txBody>
      </p:sp>
      <p:sp>
        <p:nvSpPr>
          <p:cNvPr id="4" name="Teksto vietos rezervavimo ženklas 3"/>
          <p:cNvSpPr>
            <a:spLocks noGrp="1"/>
          </p:cNvSpPr>
          <p:nvPr>
            <p:ph type="body" idx="1"/>
          </p:nvPr>
        </p:nvSpPr>
        <p:spPr>
          <a:xfrm>
            <a:off x="463359" y="2405822"/>
            <a:ext cx="11341953" cy="4117808"/>
          </a:xfrm>
        </p:spPr>
        <p:txBody>
          <a:bodyPr>
            <a:noAutofit/>
          </a:bodyPr>
          <a:lstStyle/>
          <a:p>
            <a:r>
              <a:rPr lang="lt-LT" sz="3600" dirty="0" smtClean="0">
                <a:solidFill>
                  <a:schemeClr val="tx1"/>
                </a:solidFill>
              </a:rPr>
              <a:t>     Dabartiniai mokiniai turbūt nei nežino, kas yra tie dienynai? Nežino, kad anksčiau  kiekviena klasė turėjo savo dienyną. Visi mokytojai susitikdavo mokytojų kambaryje kiekvieną pertrauką, nes reikėjo  pasiimti tos klasės dienyną, su kuria turės pamoką. </a:t>
            </a:r>
          </a:p>
          <a:p>
            <a:r>
              <a:rPr lang="lt-LT" sz="3600" dirty="0" smtClean="0">
                <a:solidFill>
                  <a:schemeClr val="tx1"/>
                </a:solidFill>
              </a:rPr>
              <a:t>   Norime trumpai supažindinti kaip atrodė patys pirmieji mokyklos klasių dienynai ir ką dar juose aptikome...</a:t>
            </a:r>
            <a:endParaRPr lang="lt-LT" sz="3600" dirty="0">
              <a:solidFill>
                <a:schemeClr val="tx1"/>
              </a:solidFill>
            </a:endParaRPr>
          </a:p>
        </p:txBody>
      </p:sp>
    </p:spTree>
    <p:extLst>
      <p:ext uri="{BB962C8B-B14F-4D97-AF65-F5344CB8AC3E}">
        <p14:creationId xmlns:p14="http://schemas.microsoft.com/office/powerpoint/2010/main" val="750278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6637" y="252098"/>
            <a:ext cx="7196920" cy="5397690"/>
          </a:xfrm>
          <a:prstGeom prst="rect">
            <a:avLst/>
          </a:prstGeom>
        </p:spPr>
      </p:pic>
      <p:sp>
        <p:nvSpPr>
          <p:cNvPr id="5" name="Pavadinimas 1"/>
          <p:cNvSpPr txBox="1">
            <a:spLocks/>
          </p:cNvSpPr>
          <p:nvPr/>
        </p:nvSpPr>
        <p:spPr>
          <a:xfrm>
            <a:off x="399764" y="5400283"/>
            <a:ext cx="930379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latin typeface="Arial Black" panose="020B0A04020102020204" pitchFamily="34" charset="0"/>
              </a:rPr>
              <a:t>K</a:t>
            </a:r>
            <a:r>
              <a:rPr lang="lt-LT" sz="3600" b="1" dirty="0" smtClean="0">
                <a:latin typeface="Arial Black" panose="020B0A04020102020204" pitchFamily="34" charset="0"/>
              </a:rPr>
              <a:t>Ą PASAKOJA SENI DIENYNAI...?</a:t>
            </a:r>
            <a:endParaRPr lang="lt-LT" sz="3600" b="1" dirty="0">
              <a:latin typeface="Arial Black" panose="020B0A04020102020204" pitchFamily="34" charset="0"/>
            </a:endParaRPr>
          </a:p>
        </p:txBody>
      </p:sp>
    </p:spTree>
    <p:extLst>
      <p:ext uri="{BB962C8B-B14F-4D97-AF65-F5344CB8AC3E}">
        <p14:creationId xmlns:p14="http://schemas.microsoft.com/office/powerpoint/2010/main" val="1247658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vadinimas 8"/>
          <p:cNvSpPr>
            <a:spLocks noGrp="1"/>
          </p:cNvSpPr>
          <p:nvPr>
            <p:ph type="title"/>
          </p:nvPr>
        </p:nvSpPr>
        <p:spPr/>
        <p:txBody>
          <a:bodyPr>
            <a:normAutofit/>
          </a:bodyPr>
          <a:lstStyle/>
          <a:p>
            <a:pPr algn="ctr"/>
            <a:r>
              <a:rPr lang="en-US" b="1" dirty="0" err="1" smtClean="0"/>
              <a:t>Pirmieji</a:t>
            </a:r>
            <a:r>
              <a:rPr lang="en-US" b="1" dirty="0" smtClean="0"/>
              <a:t> </a:t>
            </a:r>
            <a:r>
              <a:rPr lang="en-US" b="1" dirty="0" err="1" smtClean="0"/>
              <a:t>Jono</a:t>
            </a:r>
            <a:r>
              <a:rPr lang="en-US" b="1" dirty="0" smtClean="0"/>
              <a:t> </a:t>
            </a:r>
            <a:r>
              <a:rPr lang="en-US" b="1" dirty="0" err="1" smtClean="0"/>
              <a:t>Jablonsk</a:t>
            </a:r>
            <a:r>
              <a:rPr lang="lt-LT" b="1" dirty="0" smtClean="0"/>
              <a:t>i</a:t>
            </a:r>
            <a:r>
              <a:rPr lang="en-US" b="1" dirty="0" smtClean="0"/>
              <a:t>o  </a:t>
            </a:r>
            <a:r>
              <a:rPr lang="en-US" b="1" dirty="0" err="1" smtClean="0"/>
              <a:t>prad</a:t>
            </a:r>
            <a:r>
              <a:rPr lang="lt-LT" b="1" dirty="0" smtClean="0"/>
              <a:t>žios mokyklos klasių dienynai</a:t>
            </a:r>
            <a:endParaRPr lang="lt-LT" b="1" dirty="0"/>
          </a:p>
        </p:txBody>
      </p:sp>
      <p:pic>
        <p:nvPicPr>
          <p:cNvPr id="4" name="Turinio vietos rezervavimo ženklas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3821373" y="1690688"/>
            <a:ext cx="2543175" cy="4351337"/>
          </a:xfrm>
        </p:spPr>
      </p:pic>
      <p:pic>
        <p:nvPicPr>
          <p:cNvPr id="5" name="Paveikslėli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7962" y="1690688"/>
            <a:ext cx="2769817" cy="4443430"/>
          </a:xfrm>
          <a:prstGeom prst="rect">
            <a:avLst/>
          </a:prstGeom>
        </p:spPr>
      </p:pic>
      <p:sp>
        <p:nvSpPr>
          <p:cNvPr id="11" name="Pavadinimas 8"/>
          <p:cNvSpPr txBox="1">
            <a:spLocks/>
          </p:cNvSpPr>
          <p:nvPr/>
        </p:nvSpPr>
        <p:spPr>
          <a:xfrm>
            <a:off x="3206726" y="6042025"/>
            <a:ext cx="3467030" cy="659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t>1932-1933</a:t>
            </a:r>
            <a:r>
              <a:rPr lang="lt-LT" sz="2400" b="1" dirty="0" smtClean="0"/>
              <a:t> mok</a:t>
            </a:r>
            <a:r>
              <a:rPr lang="en-US" sz="2400" b="1" dirty="0" smtClean="0"/>
              <a:t>s</a:t>
            </a:r>
            <a:r>
              <a:rPr lang="lt-LT" sz="2400" b="1" dirty="0" err="1" smtClean="0"/>
              <a:t>lo</a:t>
            </a:r>
            <a:r>
              <a:rPr lang="lt-LT" sz="2400" b="1" dirty="0" smtClean="0"/>
              <a:t> metai</a:t>
            </a:r>
            <a:endParaRPr lang="lt-LT" sz="2400" b="1" dirty="0"/>
          </a:p>
        </p:txBody>
      </p:sp>
      <p:sp>
        <p:nvSpPr>
          <p:cNvPr id="12" name="Pavadinimas 8"/>
          <p:cNvSpPr txBox="1">
            <a:spLocks/>
          </p:cNvSpPr>
          <p:nvPr/>
        </p:nvSpPr>
        <p:spPr>
          <a:xfrm>
            <a:off x="6819355" y="6042025"/>
            <a:ext cx="3467030" cy="659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t>1933-1934</a:t>
            </a:r>
            <a:r>
              <a:rPr lang="lt-LT" sz="2400" b="1" dirty="0" smtClean="0"/>
              <a:t> mok</a:t>
            </a:r>
            <a:r>
              <a:rPr lang="en-US" sz="2400" b="1" dirty="0" smtClean="0"/>
              <a:t>s</a:t>
            </a:r>
            <a:r>
              <a:rPr lang="lt-LT" sz="2400" b="1" dirty="0" err="1" smtClean="0"/>
              <a:t>lo</a:t>
            </a:r>
            <a:r>
              <a:rPr lang="lt-LT" sz="2400" b="1" dirty="0" smtClean="0"/>
              <a:t> metai</a:t>
            </a:r>
            <a:endParaRPr lang="lt-LT" sz="2400" b="1" dirty="0"/>
          </a:p>
        </p:txBody>
      </p:sp>
    </p:spTree>
    <p:extLst>
      <p:ext uri="{BB962C8B-B14F-4D97-AF65-F5344CB8AC3E}">
        <p14:creationId xmlns:p14="http://schemas.microsoft.com/office/powerpoint/2010/main" val="20041652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vadinimas 8"/>
          <p:cNvSpPr>
            <a:spLocks noGrp="1"/>
          </p:cNvSpPr>
          <p:nvPr>
            <p:ph type="title"/>
          </p:nvPr>
        </p:nvSpPr>
        <p:spPr/>
        <p:txBody>
          <a:bodyPr>
            <a:normAutofit/>
          </a:bodyPr>
          <a:lstStyle/>
          <a:p>
            <a:pPr algn="ctr"/>
            <a:r>
              <a:rPr lang="en-US" b="1" dirty="0" smtClean="0"/>
              <a:t> </a:t>
            </a:r>
            <a:r>
              <a:rPr lang="en-US" b="1" dirty="0" err="1" smtClean="0"/>
              <a:t>Jono</a:t>
            </a:r>
            <a:r>
              <a:rPr lang="en-US" b="1" dirty="0" smtClean="0"/>
              <a:t> </a:t>
            </a:r>
            <a:r>
              <a:rPr lang="en-US" b="1" dirty="0" err="1" smtClean="0"/>
              <a:t>Jablonsk</a:t>
            </a:r>
            <a:r>
              <a:rPr lang="lt-LT" b="1" dirty="0" smtClean="0"/>
              <a:t>i</a:t>
            </a:r>
            <a:r>
              <a:rPr lang="en-US" b="1" dirty="0" smtClean="0"/>
              <a:t>o  </a:t>
            </a:r>
            <a:r>
              <a:rPr lang="en-US" b="1" dirty="0" err="1" smtClean="0"/>
              <a:t>prad</a:t>
            </a:r>
            <a:r>
              <a:rPr lang="lt-LT" b="1" dirty="0" smtClean="0"/>
              <a:t>žios mokyklos klasių dienynai</a:t>
            </a:r>
            <a:endParaRPr lang="lt-LT" b="1" dirty="0"/>
          </a:p>
        </p:txBody>
      </p:sp>
      <p:sp>
        <p:nvSpPr>
          <p:cNvPr id="11" name="Pavadinimas 8"/>
          <p:cNvSpPr txBox="1">
            <a:spLocks/>
          </p:cNvSpPr>
          <p:nvPr/>
        </p:nvSpPr>
        <p:spPr>
          <a:xfrm>
            <a:off x="838200" y="6042025"/>
            <a:ext cx="3467030" cy="659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t>1934-1935</a:t>
            </a:r>
            <a:r>
              <a:rPr lang="lt-LT" sz="2400" b="1" dirty="0" smtClean="0"/>
              <a:t> mok</a:t>
            </a:r>
            <a:r>
              <a:rPr lang="en-US" sz="2400" b="1" dirty="0" smtClean="0"/>
              <a:t>s</a:t>
            </a:r>
            <a:r>
              <a:rPr lang="lt-LT" sz="2400" b="1" dirty="0" err="1" smtClean="0"/>
              <a:t>lo</a:t>
            </a:r>
            <a:r>
              <a:rPr lang="lt-LT" sz="2400" b="1" dirty="0" smtClean="0"/>
              <a:t> metai</a:t>
            </a:r>
            <a:endParaRPr lang="lt-LT" sz="2400" b="1" dirty="0"/>
          </a:p>
        </p:txBody>
      </p:sp>
      <p:sp>
        <p:nvSpPr>
          <p:cNvPr id="12" name="Pavadinimas 8"/>
          <p:cNvSpPr txBox="1">
            <a:spLocks/>
          </p:cNvSpPr>
          <p:nvPr/>
        </p:nvSpPr>
        <p:spPr>
          <a:xfrm>
            <a:off x="4775879" y="6042025"/>
            <a:ext cx="3467030" cy="659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t>1937-1938</a:t>
            </a:r>
            <a:r>
              <a:rPr lang="lt-LT" sz="2400" b="1" dirty="0" smtClean="0"/>
              <a:t> mok</a:t>
            </a:r>
            <a:r>
              <a:rPr lang="en-US" sz="2400" b="1" dirty="0" smtClean="0"/>
              <a:t>s</a:t>
            </a:r>
            <a:r>
              <a:rPr lang="lt-LT" sz="2400" b="1" dirty="0" err="1" smtClean="0"/>
              <a:t>lo</a:t>
            </a:r>
            <a:r>
              <a:rPr lang="lt-LT" sz="2400" b="1" dirty="0" smtClean="0"/>
              <a:t> metai</a:t>
            </a:r>
            <a:endParaRPr lang="lt-LT" sz="2400" b="1" dirty="0"/>
          </a:p>
        </p:txBody>
      </p:sp>
      <p:pic>
        <p:nvPicPr>
          <p:cNvPr id="7" name="Turinio vietos rezervavimo ženklas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196" y="1661499"/>
            <a:ext cx="2391728" cy="4285397"/>
          </a:xfrm>
          <a:prstGeom prst="rect">
            <a:avLst/>
          </a:prstGeom>
        </p:spPr>
      </p:pic>
      <p:pic>
        <p:nvPicPr>
          <p:cNvPr id="8" name="Turinio vietos rezervavimo ženkla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5839" y="1599340"/>
            <a:ext cx="2847109" cy="4347556"/>
          </a:xfrm>
          <a:prstGeom prst="rect">
            <a:avLst/>
          </a:prstGeom>
        </p:spPr>
      </p:pic>
      <p:pic>
        <p:nvPicPr>
          <p:cNvPr id="10" name="Paveikslėlis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91795" y="1483378"/>
            <a:ext cx="2897329" cy="4579480"/>
          </a:xfrm>
          <a:prstGeom prst="rect">
            <a:avLst/>
          </a:prstGeom>
        </p:spPr>
      </p:pic>
      <p:sp>
        <p:nvSpPr>
          <p:cNvPr id="13" name="Pavadinimas 8"/>
          <p:cNvSpPr txBox="1">
            <a:spLocks/>
          </p:cNvSpPr>
          <p:nvPr/>
        </p:nvSpPr>
        <p:spPr>
          <a:xfrm>
            <a:off x="8242909" y="6062858"/>
            <a:ext cx="3467030" cy="6590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smtClean="0"/>
              <a:t>1938-1939</a:t>
            </a:r>
            <a:r>
              <a:rPr lang="lt-LT" sz="2400" b="1" dirty="0" smtClean="0"/>
              <a:t>mok</a:t>
            </a:r>
            <a:r>
              <a:rPr lang="en-US" sz="2400" b="1" dirty="0" smtClean="0"/>
              <a:t>s</a:t>
            </a:r>
            <a:r>
              <a:rPr lang="lt-LT" sz="2400" b="1" dirty="0" err="1" smtClean="0"/>
              <a:t>lo</a:t>
            </a:r>
            <a:r>
              <a:rPr lang="lt-LT" sz="2400" b="1" dirty="0" smtClean="0"/>
              <a:t> metai</a:t>
            </a:r>
            <a:endParaRPr lang="lt-LT" sz="2400" b="1" dirty="0"/>
          </a:p>
        </p:txBody>
      </p:sp>
    </p:spTree>
    <p:extLst>
      <p:ext uri="{BB962C8B-B14F-4D97-AF65-F5344CB8AC3E}">
        <p14:creationId xmlns:p14="http://schemas.microsoft.com/office/powerpoint/2010/main" val="920159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p:txBody>
          <a:bodyPr/>
          <a:lstStyle/>
          <a:p>
            <a:r>
              <a:rPr lang="en-US" dirty="0" err="1" smtClean="0"/>
              <a:t>Taip</a:t>
            </a:r>
            <a:r>
              <a:rPr lang="en-US" dirty="0" smtClean="0"/>
              <a:t> </a:t>
            </a:r>
            <a:r>
              <a:rPr lang="en-US" dirty="0" err="1" smtClean="0"/>
              <a:t>atrod</a:t>
            </a:r>
            <a:r>
              <a:rPr lang="lt-LT" dirty="0" smtClean="0"/>
              <a:t>ė</a:t>
            </a:r>
            <a:r>
              <a:rPr lang="en-US" dirty="0" smtClean="0"/>
              <a:t> </a:t>
            </a:r>
            <a:r>
              <a:rPr lang="en-US" dirty="0" err="1" smtClean="0"/>
              <a:t>pamok</a:t>
            </a:r>
            <a:r>
              <a:rPr lang="lt-LT" dirty="0" smtClean="0"/>
              <a:t>ų tvarkaraštis </a:t>
            </a:r>
            <a:r>
              <a:rPr lang="en-US" dirty="0" smtClean="0"/>
              <a:t>1936-193</a:t>
            </a:r>
            <a:r>
              <a:rPr lang="en-US" dirty="0"/>
              <a:t>7</a:t>
            </a:r>
            <a:endParaRPr lang="lt-LT" dirty="0"/>
          </a:p>
        </p:txBody>
      </p:sp>
      <p:pic>
        <p:nvPicPr>
          <p:cNvPr id="6" name="Turinio vietos rezervavimo ženklas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981433" y="717171"/>
            <a:ext cx="6511098" cy="5669981"/>
          </a:xfrm>
        </p:spPr>
      </p:pic>
      <p:sp>
        <p:nvSpPr>
          <p:cNvPr id="5" name="Teksto vietos rezervavimo ženklas 4"/>
          <p:cNvSpPr>
            <a:spLocks noGrp="1"/>
          </p:cNvSpPr>
          <p:nvPr>
            <p:ph type="body" sz="half" idx="2"/>
          </p:nvPr>
        </p:nvSpPr>
        <p:spPr>
          <a:xfrm>
            <a:off x="839788" y="2057400"/>
            <a:ext cx="4141645" cy="4329752"/>
          </a:xfrm>
        </p:spPr>
        <p:txBody>
          <a:bodyPr>
            <a:normAutofit/>
          </a:bodyPr>
          <a:lstStyle/>
          <a:p>
            <a:r>
              <a:rPr lang="en-US" sz="2400" b="1" dirty="0" err="1" smtClean="0"/>
              <a:t>Dalykai</a:t>
            </a:r>
            <a:r>
              <a:rPr lang="en-US" sz="2400" b="1" dirty="0" smtClean="0"/>
              <a:t>:</a:t>
            </a:r>
          </a:p>
          <a:p>
            <a:r>
              <a:rPr lang="en-US" sz="2400" dirty="0" smtClean="0"/>
              <a:t>T</a:t>
            </a:r>
            <a:r>
              <a:rPr lang="lt-LT" sz="2400" dirty="0" err="1" smtClean="0"/>
              <a:t>ėvynės</a:t>
            </a:r>
            <a:r>
              <a:rPr lang="lt-LT" sz="2400" dirty="0" smtClean="0"/>
              <a:t> pažinimas</a:t>
            </a:r>
          </a:p>
          <a:p>
            <a:r>
              <a:rPr lang="lt-LT" sz="2400" dirty="0" smtClean="0"/>
              <a:t>Gramatika</a:t>
            </a:r>
          </a:p>
          <a:p>
            <a:r>
              <a:rPr lang="lt-LT" sz="2400" dirty="0" smtClean="0"/>
              <a:t>Skaičiavimas</a:t>
            </a:r>
          </a:p>
          <a:p>
            <a:r>
              <a:rPr lang="lt-LT" sz="2400" dirty="0" smtClean="0"/>
              <a:t>Gamta</a:t>
            </a:r>
          </a:p>
          <a:p>
            <a:r>
              <a:rPr lang="lt-LT" sz="2400" dirty="0" smtClean="0"/>
              <a:t>Dainavimas</a:t>
            </a:r>
          </a:p>
          <a:p>
            <a:r>
              <a:rPr lang="lt-LT" sz="2400" dirty="0" smtClean="0"/>
              <a:t>Geometrija</a:t>
            </a:r>
          </a:p>
          <a:p>
            <a:r>
              <a:rPr lang="lt-LT" sz="2400" dirty="0" smtClean="0"/>
              <a:t>Rašymas ir kt.</a:t>
            </a:r>
            <a:endParaRPr lang="lt-LT" sz="2400" dirty="0"/>
          </a:p>
        </p:txBody>
      </p:sp>
    </p:spTree>
    <p:extLst>
      <p:ext uri="{BB962C8B-B14F-4D97-AF65-F5344CB8AC3E}">
        <p14:creationId xmlns:p14="http://schemas.microsoft.com/office/powerpoint/2010/main" val="4226567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4824033" cy="1600200"/>
          </a:xfrm>
        </p:spPr>
        <p:txBody>
          <a:bodyPr/>
          <a:lstStyle/>
          <a:p>
            <a:r>
              <a:rPr lang="lt-LT" dirty="0" err="1" smtClean="0"/>
              <a:t>Pastab</a:t>
            </a:r>
            <a:r>
              <a:rPr lang="en-US" dirty="0" err="1" smtClean="0"/>
              <a:t>os</a:t>
            </a:r>
            <a:r>
              <a:rPr lang="en-US" dirty="0" smtClean="0"/>
              <a:t> </a:t>
            </a:r>
            <a:r>
              <a:rPr lang="en-US" dirty="0" err="1" smtClean="0"/>
              <a:t>buvo</a:t>
            </a:r>
            <a:r>
              <a:rPr lang="en-US" dirty="0" smtClean="0"/>
              <a:t> </a:t>
            </a:r>
            <a:r>
              <a:rPr lang="lt-LT" dirty="0" smtClean="0"/>
              <a:t>rašomos į sąsiuvinius...</a:t>
            </a:r>
            <a:endParaRPr lang="lt-LT" dirty="0"/>
          </a:p>
        </p:txBody>
      </p:sp>
      <p:pic>
        <p:nvPicPr>
          <p:cNvPr id="5" name="Turinio vietos rezervavimo ženklas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96482" y="154910"/>
            <a:ext cx="4899149" cy="6485414"/>
          </a:xfrm>
        </p:spPr>
      </p:pic>
    </p:spTree>
    <p:extLst>
      <p:ext uri="{BB962C8B-B14F-4D97-AF65-F5344CB8AC3E}">
        <p14:creationId xmlns:p14="http://schemas.microsoft.com/office/powerpoint/2010/main" val="26836755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48468" y="1944806"/>
            <a:ext cx="4687556" cy="1600200"/>
          </a:xfrm>
        </p:spPr>
        <p:txBody>
          <a:bodyPr>
            <a:normAutofit/>
          </a:bodyPr>
          <a:lstStyle/>
          <a:p>
            <a:r>
              <a:rPr lang="lt-LT" dirty="0" smtClean="0"/>
              <a:t>Įrašai dienyne: dėstomas dalykas ir pamokos planas.</a:t>
            </a:r>
            <a:endParaRPr lang="lt-LT" dirty="0"/>
          </a:p>
        </p:txBody>
      </p:sp>
      <p:pic>
        <p:nvPicPr>
          <p:cNvPr id="5" name="Turinio vietos rezervavimo ženklas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537862" y="127616"/>
            <a:ext cx="4657015" cy="6575958"/>
          </a:xfrm>
        </p:spPr>
      </p:pic>
    </p:spTree>
    <p:extLst>
      <p:ext uri="{BB962C8B-B14F-4D97-AF65-F5344CB8AC3E}">
        <p14:creationId xmlns:p14="http://schemas.microsoft.com/office/powerpoint/2010/main" val="2828386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039585" y="416257"/>
            <a:ext cx="5492773" cy="3200399"/>
          </a:xfrm>
        </p:spPr>
        <p:txBody>
          <a:bodyPr>
            <a:normAutofit/>
          </a:bodyPr>
          <a:lstStyle/>
          <a:p>
            <a:r>
              <a:rPr lang="lt-LT" dirty="0" smtClean="0"/>
              <a:t>Jono Jablonskio  pradžios mokyklos Tėvų komiteto kreipimasis į mokinių tėvus dėl fondo nepasiturintiems vaikams įkūrimo.</a:t>
            </a:r>
            <a:br>
              <a:rPr lang="lt-LT" dirty="0" smtClean="0"/>
            </a:br>
            <a:r>
              <a:rPr lang="lt-LT" dirty="0" smtClean="0"/>
              <a:t/>
            </a:r>
            <a:br>
              <a:rPr lang="lt-LT" dirty="0" smtClean="0"/>
            </a:br>
            <a:r>
              <a:rPr lang="lt-LT" sz="1800" i="1" dirty="0" smtClean="0"/>
              <a:t>Dokumentas rastas dienyne</a:t>
            </a:r>
            <a:endParaRPr lang="lt-LT" sz="1800" i="1" dirty="0"/>
          </a:p>
        </p:txBody>
      </p:sp>
      <p:pic>
        <p:nvPicPr>
          <p:cNvPr id="5" name="Turinio vietos rezervavimo ženklas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2926" y="35569"/>
            <a:ext cx="4757690" cy="6822431"/>
          </a:xfrm>
        </p:spPr>
      </p:pic>
    </p:spTree>
    <p:extLst>
      <p:ext uri="{BB962C8B-B14F-4D97-AF65-F5344CB8AC3E}">
        <p14:creationId xmlns:p14="http://schemas.microsoft.com/office/powerpoint/2010/main" val="2715581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82137" y="1009933"/>
            <a:ext cx="5636526" cy="3985147"/>
          </a:xfrm>
        </p:spPr>
        <p:txBody>
          <a:bodyPr>
            <a:normAutofit/>
          </a:bodyPr>
          <a:lstStyle/>
          <a:p>
            <a:r>
              <a:rPr lang="lt-LT" dirty="0" smtClean="0"/>
              <a:t>Štai toks gražus pradžios mokyklos baigimo pažymėjimas.</a:t>
            </a:r>
            <a:br>
              <a:rPr lang="lt-LT" dirty="0" smtClean="0"/>
            </a:br>
            <a:r>
              <a:rPr lang="lt-LT" dirty="0" smtClean="0"/>
              <a:t/>
            </a:r>
            <a:br>
              <a:rPr lang="lt-LT" dirty="0" smtClean="0"/>
            </a:br>
            <a:r>
              <a:rPr lang="lt-LT" sz="1800" dirty="0" smtClean="0"/>
              <a:t>Dokumentas rastas Jono Jablonskio gimnazijos archyve</a:t>
            </a:r>
            <a:endParaRPr lang="lt-LT" sz="1800" dirty="0"/>
          </a:p>
        </p:txBody>
      </p:sp>
      <p:pic>
        <p:nvPicPr>
          <p:cNvPr id="7" name="Turinio vietos rezervavimo ženklas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438090" y="245183"/>
            <a:ext cx="4302697" cy="6612817"/>
          </a:xfrm>
        </p:spPr>
      </p:pic>
    </p:spTree>
    <p:extLst>
      <p:ext uri="{BB962C8B-B14F-4D97-AF65-F5344CB8AC3E}">
        <p14:creationId xmlns:p14="http://schemas.microsoft.com/office/powerpoint/2010/main" val="3668181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14149" y="987425"/>
            <a:ext cx="10741239" cy="4873625"/>
          </a:xfrm>
        </p:spPr>
        <p:txBody>
          <a:bodyPr/>
          <a:lstStyle/>
          <a:p>
            <a:r>
              <a:rPr lang="lt-LT" dirty="0" smtClean="0"/>
              <a:t>Tikimės, ateityje pakviesti visus į biblioteką  pasižiūrėti šią ekspoziciją gyvai, pavartyti dienynus;</a:t>
            </a:r>
          </a:p>
          <a:p>
            <a:pPr marL="0" indent="0">
              <a:buNone/>
            </a:pPr>
            <a:endParaRPr lang="lt-LT" dirty="0" smtClean="0"/>
          </a:p>
          <a:p>
            <a:r>
              <a:rPr lang="lt-LT" dirty="0"/>
              <a:t>P</a:t>
            </a:r>
            <a:r>
              <a:rPr lang="lt-LT" dirty="0" smtClean="0"/>
              <a:t>ateiksime daugiau įdomių radinių;</a:t>
            </a:r>
          </a:p>
          <a:p>
            <a:endParaRPr lang="lt-LT" dirty="0"/>
          </a:p>
          <a:p>
            <a:endParaRPr lang="lt-LT" dirty="0" smtClean="0"/>
          </a:p>
          <a:p>
            <a:endParaRPr lang="lt-LT" dirty="0"/>
          </a:p>
          <a:p>
            <a:endParaRPr lang="lt-LT" dirty="0" smtClean="0"/>
          </a:p>
          <a:p>
            <a:endParaRPr lang="lt-LT" dirty="0"/>
          </a:p>
        </p:txBody>
      </p:sp>
    </p:spTree>
    <p:extLst>
      <p:ext uri="{BB962C8B-B14F-4D97-AF65-F5344CB8AC3E}">
        <p14:creationId xmlns:p14="http://schemas.microsoft.com/office/powerpoint/2010/main" val="3952830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en-US" dirty="0" smtClean="0">
                <a:latin typeface="Arial Black" panose="020B0A04020102020204" pitchFamily="34" charset="0"/>
              </a:rPr>
              <a:t>K</a:t>
            </a:r>
            <a:r>
              <a:rPr lang="lt-LT" dirty="0" smtClean="0">
                <a:latin typeface="Arial Black" panose="020B0A04020102020204" pitchFamily="34" charset="0"/>
              </a:rPr>
              <a:t>Ą PASAKOJA SENI DIENYNAI...?</a:t>
            </a:r>
            <a:endParaRPr lang="lt-LT" dirty="0">
              <a:latin typeface="Arial Black" panose="020B0A04020102020204" pitchFamily="34" charset="0"/>
            </a:endParaRPr>
          </a:p>
        </p:txBody>
      </p:sp>
      <p:sp>
        <p:nvSpPr>
          <p:cNvPr id="3" name="Antrinis pavadinimas 2"/>
          <p:cNvSpPr>
            <a:spLocks noGrp="1"/>
          </p:cNvSpPr>
          <p:nvPr>
            <p:ph type="subTitle" idx="1"/>
          </p:nvPr>
        </p:nvSpPr>
        <p:spPr>
          <a:xfrm>
            <a:off x="1524000" y="3602038"/>
            <a:ext cx="9144000" cy="1993544"/>
          </a:xfrm>
        </p:spPr>
        <p:txBody>
          <a:bodyPr>
            <a:normAutofit lnSpcReduction="10000"/>
          </a:bodyPr>
          <a:lstStyle/>
          <a:p>
            <a:r>
              <a:rPr lang="lt-LT" sz="3600" dirty="0"/>
              <a:t>Gimnazijos tarpukario laikotarpio </a:t>
            </a:r>
            <a:r>
              <a:rPr lang="lt-LT" sz="3600" dirty="0" smtClean="0"/>
              <a:t>dienynų</a:t>
            </a:r>
          </a:p>
          <a:p>
            <a:r>
              <a:rPr lang="lt-LT" sz="3600" dirty="0" smtClean="0"/>
              <a:t> ekspozicija</a:t>
            </a:r>
            <a:endParaRPr lang="en-US" sz="3600" dirty="0" smtClean="0"/>
          </a:p>
          <a:p>
            <a:r>
              <a:rPr lang="en-US" sz="2000" i="1" dirty="0" smtClean="0"/>
              <a:t>2020 -03-20</a:t>
            </a:r>
            <a:endParaRPr lang="lt-LT" sz="2000" i="1" dirty="0" smtClean="0"/>
          </a:p>
          <a:p>
            <a:r>
              <a:rPr lang="lt-LT" sz="2000" i="1" dirty="0" smtClean="0"/>
              <a:t>Biblioteka</a:t>
            </a:r>
            <a:endParaRPr lang="lt-LT" sz="2000" i="1" dirty="0"/>
          </a:p>
        </p:txBody>
      </p:sp>
    </p:spTree>
    <p:extLst>
      <p:ext uri="{BB962C8B-B14F-4D97-AF65-F5344CB8AC3E}">
        <p14:creationId xmlns:p14="http://schemas.microsoft.com/office/powerpoint/2010/main" val="26101833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Mėlyna">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229</Words>
  <Application>Microsoft Office PowerPoint</Application>
  <PresentationFormat>Plačiaekranė</PresentationFormat>
  <Paragraphs>40</Paragraphs>
  <Slides>12</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12</vt:i4>
      </vt:variant>
    </vt:vector>
  </HeadingPairs>
  <TitlesOfParts>
    <vt:vector size="17" baseType="lpstr">
      <vt:lpstr>Arial</vt:lpstr>
      <vt:lpstr>Arial Black</vt:lpstr>
      <vt:lpstr>Calibri</vt:lpstr>
      <vt:lpstr>Calibri Light</vt:lpstr>
      <vt:lpstr>„Office“ tema</vt:lpstr>
      <vt:lpstr>KĄ PASAKOJA SENI DIENYNAI...?</vt:lpstr>
      <vt:lpstr>KĄ PASAKOJA SENI DIENYNAI...?</vt:lpstr>
      <vt:lpstr>„PowerPoint“ pateiktis</vt:lpstr>
      <vt:lpstr>Pirmieji Jono Jablonskio  pradžios mokyklos klasių dienynai</vt:lpstr>
      <vt:lpstr> Jono Jablonskio  pradžios mokyklos klasių dienynai</vt:lpstr>
      <vt:lpstr>Taip atrodė pamokų tvarkaraštis 1936-1937</vt:lpstr>
      <vt:lpstr>Pastabos buvo rašomos į sąsiuvinius...</vt:lpstr>
      <vt:lpstr>Įrašai dienyne: dėstomas dalykas ir pamokos planas.</vt:lpstr>
      <vt:lpstr>Jono Jablonskio  pradžios mokyklos Tėvų komiteto kreipimasis į mokinių tėvus dėl fondo nepasiturintiems vaikams įkūrimo.  Dokumentas rastas dienyne</vt:lpstr>
      <vt:lpstr>Štai toks gražus pradžios mokyklos baigimo pažymėjimas.  Dokumentas rastas Jono Jablonskio gimnazijos archyve</vt:lpstr>
      <vt:lpstr>„PowerPoint“ pateiktis</vt:lpstr>
      <vt:lpstr>KĄ PASAKOJA SENI DIENYNAI...?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KĄ PASAKOJA SENI DIENYNAI?</dc:title>
  <dc:creator>Mokytoja</dc:creator>
  <cp:lastModifiedBy>Mokytoja</cp:lastModifiedBy>
  <cp:revision>27</cp:revision>
  <dcterms:created xsi:type="dcterms:W3CDTF">2020-03-18T09:09:44Z</dcterms:created>
  <dcterms:modified xsi:type="dcterms:W3CDTF">2020-03-24T18:17:31Z</dcterms:modified>
</cp:coreProperties>
</file>