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3674" r:id="rId2"/>
  </p:sldMasterIdLst>
  <p:sldIdLst>
    <p:sldId id="266" r:id="rId3"/>
    <p:sldId id="258" r:id="rId4"/>
    <p:sldId id="262" r:id="rId5"/>
    <p:sldId id="260" r:id="rId6"/>
    <p:sldId id="270" r:id="rId7"/>
    <p:sldId id="263" r:id="rId8"/>
    <p:sldId id="264" r:id="rId9"/>
    <p:sldId id="265" r:id="rId10"/>
    <p:sldId id="261" r:id="rId11"/>
    <p:sldId id="269"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F7C29F-5004-2000-CCC2-21500DDAAD42}" v="16" dt="2021-04-29T11:02:00.984"/>
    <p1510:client id="{EA921259-5528-4BCD-A7A8-D67C0C3B4813}" v="1565" dt="2021-04-29T09:07:20.268"/>
    <p1510:client id="{ED23CDCB-0CF2-F2FA-709B-927103A77181}" v="114" dt="2021-04-29T10:42:41.921"/>
    <p1510:client id="{FFF0C29F-6045-2000-BCDE-D869719D94FC}" v="111" dt="2021-04-29T09:13:39.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5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nė Račienė" userId="S::brone.raciene@kjjg.lt::e33ab905-72a5-48ca-bc4d-64b2480bc416" providerId="AD" clId="Web-{ED23CDCB-0CF2-F2FA-709B-927103A77181}"/>
    <pc:docChg chg="modSld sldOrd">
      <pc:chgData name="Bronė Račienė" userId="S::brone.raciene@kjjg.lt::e33ab905-72a5-48ca-bc4d-64b2480bc416" providerId="AD" clId="Web-{ED23CDCB-0CF2-F2FA-709B-927103A77181}" dt="2021-04-29T10:42:41.921" v="97" actId="20577"/>
      <pc:docMkLst>
        <pc:docMk/>
      </pc:docMkLst>
      <pc:sldChg chg="modSp">
        <pc:chgData name="Bronė Račienė" userId="S::brone.raciene@kjjg.lt::e33ab905-72a5-48ca-bc4d-64b2480bc416" providerId="AD" clId="Web-{ED23CDCB-0CF2-F2FA-709B-927103A77181}" dt="2021-04-29T10:37:47.431" v="52" actId="1076"/>
        <pc:sldMkLst>
          <pc:docMk/>
          <pc:sldMk cId="4053607690" sldId="258"/>
        </pc:sldMkLst>
        <pc:spChg chg="mod">
          <ac:chgData name="Bronė Račienė" userId="S::brone.raciene@kjjg.lt::e33ab905-72a5-48ca-bc4d-64b2480bc416" providerId="AD" clId="Web-{ED23CDCB-0CF2-F2FA-709B-927103A77181}" dt="2021-04-29T10:37:47.431" v="52" actId="1076"/>
          <ac:spMkLst>
            <pc:docMk/>
            <pc:sldMk cId="4053607690" sldId="258"/>
            <ac:spMk id="42" creationId="{C12FDF67-3515-487B-913C-9CCB2E1550E3}"/>
          </ac:spMkLst>
        </pc:spChg>
      </pc:sldChg>
      <pc:sldChg chg="modSp">
        <pc:chgData name="Bronė Račienė" userId="S::brone.raciene@kjjg.lt::e33ab905-72a5-48ca-bc4d-64b2480bc416" providerId="AD" clId="Web-{ED23CDCB-0CF2-F2FA-709B-927103A77181}" dt="2021-04-29T10:39:20.776" v="55" actId="1076"/>
        <pc:sldMkLst>
          <pc:docMk/>
          <pc:sldMk cId="3940050869" sldId="260"/>
        </pc:sldMkLst>
        <pc:spChg chg="mod">
          <ac:chgData name="Bronė Račienė" userId="S::brone.raciene@kjjg.lt::e33ab905-72a5-48ca-bc4d-64b2480bc416" providerId="AD" clId="Web-{ED23CDCB-0CF2-F2FA-709B-927103A77181}" dt="2021-04-29T10:39:20.776" v="55" actId="1076"/>
          <ac:spMkLst>
            <pc:docMk/>
            <pc:sldMk cId="3940050869" sldId="260"/>
            <ac:spMk id="8" creationId="{64D59E5F-6345-48C8-9CE7-56974A067AFE}"/>
          </ac:spMkLst>
        </pc:spChg>
      </pc:sldChg>
      <pc:sldChg chg="modSp">
        <pc:chgData name="Bronė Račienė" userId="S::brone.raciene@kjjg.lt::e33ab905-72a5-48ca-bc4d-64b2480bc416" providerId="AD" clId="Web-{ED23CDCB-0CF2-F2FA-709B-927103A77181}" dt="2021-04-29T10:42:41.921" v="97" actId="20577"/>
        <pc:sldMkLst>
          <pc:docMk/>
          <pc:sldMk cId="3913856400" sldId="263"/>
        </pc:sldMkLst>
        <pc:spChg chg="mod">
          <ac:chgData name="Bronė Račienė" userId="S::brone.raciene@kjjg.lt::e33ab905-72a5-48ca-bc4d-64b2480bc416" providerId="AD" clId="Web-{ED23CDCB-0CF2-F2FA-709B-927103A77181}" dt="2021-04-29T10:42:41.921" v="97" actId="20577"/>
          <ac:spMkLst>
            <pc:docMk/>
            <pc:sldMk cId="3913856400" sldId="263"/>
            <ac:spMk id="8" creationId="{D45B5064-1D32-4BDB-8AE9-94397780983E}"/>
          </ac:spMkLst>
        </pc:spChg>
      </pc:sldChg>
      <pc:sldChg chg="modSp">
        <pc:chgData name="Bronė Račienė" userId="S::brone.raciene@kjjg.lt::e33ab905-72a5-48ca-bc4d-64b2480bc416" providerId="AD" clId="Web-{ED23CDCB-0CF2-F2FA-709B-927103A77181}" dt="2021-04-29T10:35:53.803" v="14" actId="20577"/>
        <pc:sldMkLst>
          <pc:docMk/>
          <pc:sldMk cId="3818404439" sldId="266"/>
        </pc:sldMkLst>
        <pc:spChg chg="mod">
          <ac:chgData name="Bronė Račienė" userId="S::brone.raciene@kjjg.lt::e33ab905-72a5-48ca-bc4d-64b2480bc416" providerId="AD" clId="Web-{ED23CDCB-0CF2-F2FA-709B-927103A77181}" dt="2021-04-29T10:35:53.803" v="14" actId="20577"/>
          <ac:spMkLst>
            <pc:docMk/>
            <pc:sldMk cId="3818404439" sldId="266"/>
            <ac:spMk id="8" creationId="{93663ED4-8E4E-4A08-8DD0-E54BB8FE5584}"/>
          </ac:spMkLst>
        </pc:spChg>
      </pc:sldChg>
      <pc:sldChg chg="ord">
        <pc:chgData name="Bronė Račienė" userId="S::brone.raciene@kjjg.lt::e33ab905-72a5-48ca-bc4d-64b2480bc416" providerId="AD" clId="Web-{ED23CDCB-0CF2-F2FA-709B-927103A77181}" dt="2021-04-29T10:38:13.541" v="54"/>
        <pc:sldMkLst>
          <pc:docMk/>
          <pc:sldMk cId="4105296162" sldId="269"/>
        </pc:sldMkLst>
      </pc:sldChg>
      <pc:sldChg chg="modSp">
        <pc:chgData name="Bronė Račienė" userId="S::brone.raciene@kjjg.lt::e33ab905-72a5-48ca-bc4d-64b2480bc416" providerId="AD" clId="Web-{ED23CDCB-0CF2-F2FA-709B-927103A77181}" dt="2021-04-29T10:39:46.652" v="56" actId="14100"/>
        <pc:sldMkLst>
          <pc:docMk/>
          <pc:sldMk cId="630151635" sldId="270"/>
        </pc:sldMkLst>
        <pc:spChg chg="mod">
          <ac:chgData name="Bronė Račienė" userId="S::brone.raciene@kjjg.lt::e33ab905-72a5-48ca-bc4d-64b2480bc416" providerId="AD" clId="Web-{ED23CDCB-0CF2-F2FA-709B-927103A77181}" dt="2021-04-29T10:39:46.652" v="56" actId="14100"/>
          <ac:spMkLst>
            <pc:docMk/>
            <pc:sldMk cId="630151635" sldId="270"/>
            <ac:spMk id="3" creationId="{7394D716-C06B-4CAD-A321-645255E0F7D8}"/>
          </ac:spMkLst>
        </pc:spChg>
      </pc:sldChg>
    </pc:docChg>
  </pc:docChgLst>
  <pc:docChgLst>
    <pc:chgData name="Bronė Račienė" userId="S::brone.raciene@kjjg.lt::e33ab905-72a5-48ca-bc4d-64b2480bc416" providerId="AD" clId="Web-{5BF7C29F-5004-2000-CCC2-21500DDAAD42}"/>
    <pc:docChg chg="modSld">
      <pc:chgData name="Bronė Račienė" userId="S::brone.raciene@kjjg.lt::e33ab905-72a5-48ca-bc4d-64b2480bc416" providerId="AD" clId="Web-{5BF7C29F-5004-2000-CCC2-21500DDAAD42}" dt="2021-04-29T11:01:59.797" v="6" actId="20577"/>
      <pc:docMkLst>
        <pc:docMk/>
      </pc:docMkLst>
      <pc:sldChg chg="modSp">
        <pc:chgData name="Bronė Račienė" userId="S::brone.raciene@kjjg.lt::e33ab905-72a5-48ca-bc4d-64b2480bc416" providerId="AD" clId="Web-{5BF7C29F-5004-2000-CCC2-21500DDAAD42}" dt="2021-04-29T11:01:36.421" v="4" actId="20577"/>
        <pc:sldMkLst>
          <pc:docMk/>
          <pc:sldMk cId="1438107248" sldId="261"/>
        </pc:sldMkLst>
        <pc:spChg chg="mod">
          <ac:chgData name="Bronė Račienė" userId="S::brone.raciene@kjjg.lt::e33ab905-72a5-48ca-bc4d-64b2480bc416" providerId="AD" clId="Web-{5BF7C29F-5004-2000-CCC2-21500DDAAD42}" dt="2021-04-29T11:01:36.421" v="4" actId="20577"/>
          <ac:spMkLst>
            <pc:docMk/>
            <pc:sldMk cId="1438107248" sldId="261"/>
            <ac:spMk id="8" creationId="{C9E0766D-E29E-491E-B2A6-F5FD40A8C7A3}"/>
          </ac:spMkLst>
        </pc:spChg>
      </pc:sldChg>
      <pc:sldChg chg="modSp">
        <pc:chgData name="Bronė Račienė" userId="S::brone.raciene@kjjg.lt::e33ab905-72a5-48ca-bc4d-64b2480bc416" providerId="AD" clId="Web-{5BF7C29F-5004-2000-CCC2-21500DDAAD42}" dt="2021-04-29T11:01:02.498" v="1" actId="1076"/>
        <pc:sldMkLst>
          <pc:docMk/>
          <pc:sldMk cId="3913856400" sldId="263"/>
        </pc:sldMkLst>
        <pc:picChg chg="mod">
          <ac:chgData name="Bronė Račienė" userId="S::brone.raciene@kjjg.lt::e33ab905-72a5-48ca-bc4d-64b2480bc416" providerId="AD" clId="Web-{5BF7C29F-5004-2000-CCC2-21500DDAAD42}" dt="2021-04-29T11:01:02.498" v="1" actId="1076"/>
          <ac:picMkLst>
            <pc:docMk/>
            <pc:sldMk cId="3913856400" sldId="263"/>
            <ac:picMk id="4" creationId="{628C637C-E32C-48F5-8DC3-A05B68D3640F}"/>
          </ac:picMkLst>
        </pc:picChg>
      </pc:sldChg>
      <pc:sldChg chg="modSp">
        <pc:chgData name="Bronė Račienė" userId="S::brone.raciene@kjjg.lt::e33ab905-72a5-48ca-bc4d-64b2480bc416" providerId="AD" clId="Web-{5BF7C29F-5004-2000-CCC2-21500DDAAD42}" dt="2021-04-29T11:01:59.797" v="6" actId="20577"/>
        <pc:sldMkLst>
          <pc:docMk/>
          <pc:sldMk cId="4105296162" sldId="269"/>
        </pc:sldMkLst>
        <pc:spChg chg="mod">
          <ac:chgData name="Bronė Račienė" userId="S::brone.raciene@kjjg.lt::e33ab905-72a5-48ca-bc4d-64b2480bc416" providerId="AD" clId="Web-{5BF7C29F-5004-2000-CCC2-21500DDAAD42}" dt="2021-04-29T11:01:59.797" v="6" actId="20577"/>
          <ac:spMkLst>
            <pc:docMk/>
            <pc:sldMk cId="4105296162" sldId="269"/>
            <ac:spMk id="4" creationId="{9586C3EE-810A-41DE-B436-9E7E4051AEE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68829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1761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23021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4/30/2021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8354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4/30/2021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126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4/30/2021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61774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70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2317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22924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2699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23343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32379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17266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51631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42178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62848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71778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99822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12209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1166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31988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82431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43776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4/30/2021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56720286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4/30/2021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3733182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67" r:id="rId6"/>
    <p:sldLayoutId id="2147483662" r:id="rId7"/>
    <p:sldLayoutId id="2147483663" r:id="rId8"/>
    <p:sldLayoutId id="2147483664" r:id="rId9"/>
    <p:sldLayoutId id="2147483665" r:id="rId10"/>
    <p:sldLayoutId id="2147483666" r:id="rId11"/>
    <p:sldLayoutId id="2147483668"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A63E0FB9-A51D-4A4E-816F-080147AC7C2B}"/>
              </a:ext>
            </a:extLst>
          </p:cNvPr>
          <p:cNvSpPr>
            <a:spLocks noGrp="1"/>
          </p:cNvSpPr>
          <p:nvPr>
            <p:ph type="title"/>
          </p:nvPr>
        </p:nvSpPr>
        <p:spPr>
          <a:xfrm>
            <a:off x="6771631" y="1442105"/>
            <a:ext cx="6251110" cy="419502"/>
          </a:xfrm>
        </p:spPr>
        <p:txBody>
          <a:bodyPr anchor="b">
            <a:noAutofit/>
          </a:bodyPr>
          <a:lstStyle/>
          <a:p>
            <a:r>
              <a:rPr lang="lt-LT" sz="2400" dirty="0">
                <a:latin typeface="Times New Roman"/>
                <a:cs typeface="Calibri Light"/>
              </a:rPr>
              <a:t>Gegužės 7-oji</a:t>
            </a:r>
            <a:endParaRPr lang="lt-LT" sz="2400" dirty="0">
              <a:latin typeface="Times New Roman"/>
            </a:endParaRPr>
          </a:p>
        </p:txBody>
      </p:sp>
      <p:pic>
        <p:nvPicPr>
          <p:cNvPr id="4" name="Paveikslėlis 4" descr="Paveikslėlis, kuriame yra žinutė, laikraštis&#10;&#10;Automatiškai sugeneruotas aprašymas">
            <a:extLst>
              <a:ext uri="{FF2B5EF4-FFF2-40B4-BE49-F238E27FC236}">
                <a16:creationId xmlns:a16="http://schemas.microsoft.com/office/drawing/2014/main" id="{73855E94-DD20-4EB2-80F6-6100BD1855EE}"/>
              </a:ext>
            </a:extLst>
          </p:cNvPr>
          <p:cNvPicPr>
            <a:picLocks noChangeAspect="1"/>
          </p:cNvPicPr>
          <p:nvPr/>
        </p:nvPicPr>
        <p:blipFill rotWithShape="1">
          <a:blip r:embed="rId2"/>
          <a:srcRect l="7300" r="789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93663ED4-8E4E-4A08-8DD0-E54BB8FE5584}"/>
              </a:ext>
            </a:extLst>
          </p:cNvPr>
          <p:cNvSpPr>
            <a:spLocks noGrp="1"/>
          </p:cNvSpPr>
          <p:nvPr>
            <p:ph idx="1"/>
          </p:nvPr>
        </p:nvSpPr>
        <p:spPr>
          <a:xfrm>
            <a:off x="5408052" y="2857020"/>
            <a:ext cx="6622081" cy="2671732"/>
          </a:xfrm>
        </p:spPr>
        <p:txBody>
          <a:bodyPr vert="horz" lIns="91440" tIns="45720" rIns="91440" bIns="45720" rtlCol="0" anchor="t">
            <a:normAutofit lnSpcReduction="10000"/>
          </a:bodyPr>
          <a:lstStyle/>
          <a:p>
            <a:pPr marL="0" indent="0">
              <a:buNone/>
            </a:pPr>
            <a:r>
              <a:rPr lang="en-US" sz="2400" b="1" dirty="0">
                <a:latin typeface="Times New Roman"/>
                <a:cs typeface="Times New Roman"/>
              </a:rPr>
              <a:t>SPAUDOS </a:t>
            </a:r>
            <a:endParaRPr lang="en-US" sz="2400" dirty="0">
              <a:latin typeface="Calibri" panose="020F0502020204030204"/>
              <a:cs typeface="Calibri" panose="020F0502020204030204"/>
            </a:endParaRPr>
          </a:p>
          <a:p>
            <a:pPr marL="0" indent="0">
              <a:buNone/>
            </a:pPr>
            <a:r>
              <a:rPr lang="en-US" sz="2400" b="1">
                <a:latin typeface="Times New Roman"/>
                <a:cs typeface="Times New Roman"/>
              </a:rPr>
              <a:t>           ATGAVIMO,</a:t>
            </a:r>
            <a:endParaRPr lang="en-US" sz="2400">
              <a:latin typeface="Calibri" panose="020F0502020204030204"/>
              <a:cs typeface="Calibri" panose="020F0502020204030204"/>
            </a:endParaRPr>
          </a:p>
          <a:p>
            <a:pPr marL="0" indent="0">
              <a:buNone/>
            </a:pPr>
            <a:r>
              <a:rPr lang="en-US" sz="2400" b="1">
                <a:latin typeface="Times New Roman"/>
                <a:cs typeface="Times New Roman"/>
              </a:rPr>
              <a:t>                         KALBOS </a:t>
            </a:r>
            <a:endParaRPr lang="en-US" sz="2400">
              <a:latin typeface="Calibri" panose="020F0502020204030204"/>
              <a:cs typeface="Calibri" panose="020F0502020204030204"/>
            </a:endParaRPr>
          </a:p>
          <a:p>
            <a:pPr marL="0" indent="0">
              <a:buNone/>
            </a:pPr>
            <a:r>
              <a:rPr lang="en-US" sz="2400" b="1">
                <a:latin typeface="Times New Roman"/>
                <a:cs typeface="Times New Roman"/>
              </a:rPr>
              <a:t>                                     IR </a:t>
            </a:r>
            <a:endParaRPr lang="en-US" sz="2400">
              <a:latin typeface="Calibri" panose="020F0502020204030204"/>
              <a:cs typeface="Calibri" panose="020F0502020204030204"/>
            </a:endParaRPr>
          </a:p>
          <a:p>
            <a:pPr marL="0" indent="0">
              <a:buNone/>
            </a:pPr>
            <a:r>
              <a:rPr lang="en-US" sz="2400" b="1">
                <a:latin typeface="Times New Roman"/>
                <a:cs typeface="Times New Roman"/>
              </a:rPr>
              <a:t>                                       KNYGOS </a:t>
            </a:r>
            <a:endParaRPr lang="en-US" sz="2400" dirty="0">
              <a:latin typeface="Calibri" panose="020F0502020204030204"/>
              <a:cs typeface="Calibri" panose="020F0502020204030204"/>
            </a:endParaRPr>
          </a:p>
          <a:p>
            <a:pPr marL="0" indent="0">
              <a:buNone/>
            </a:pPr>
            <a:r>
              <a:rPr lang="en-US" sz="2400" b="1">
                <a:latin typeface="Times New Roman"/>
                <a:cs typeface="Times New Roman"/>
              </a:rPr>
              <a:t>                                                  DIENA</a:t>
            </a:r>
            <a:endParaRPr lang="en-US" sz="2400">
              <a:ea typeface="+mn-lt"/>
              <a:cs typeface="+mn-lt"/>
            </a:endParaRPr>
          </a:p>
          <a:p>
            <a:endParaRPr lang="en-US" sz="2200" dirty="0">
              <a:cs typeface="Calibri"/>
            </a:endParaRPr>
          </a:p>
        </p:txBody>
      </p:sp>
    </p:spTree>
    <p:extLst>
      <p:ext uri="{BB962C8B-B14F-4D97-AF65-F5344CB8AC3E}">
        <p14:creationId xmlns:p14="http://schemas.microsoft.com/office/powerpoint/2010/main" val="381840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2">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6" descr="Paveikslėlis, kuriame yra medžio, mediena, uždaryti, daržovė&#10;&#10;Automatiškai sugeneruotas aprašymas">
            <a:extLst>
              <a:ext uri="{FF2B5EF4-FFF2-40B4-BE49-F238E27FC236}">
                <a16:creationId xmlns:a16="http://schemas.microsoft.com/office/drawing/2014/main" id="{6B3E167E-A646-4692-8CBD-586C581E2296}"/>
              </a:ext>
            </a:extLst>
          </p:cNvPr>
          <p:cNvPicPr>
            <a:picLocks noChangeAspect="1"/>
          </p:cNvPicPr>
          <p:nvPr/>
        </p:nvPicPr>
        <p:blipFill rotWithShape="1">
          <a:blip r:embed="rId2"/>
          <a:srcRect t="27047" b="16729"/>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68"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ontent Placeholder 35">
            <a:extLst>
              <a:ext uri="{FF2B5EF4-FFF2-40B4-BE49-F238E27FC236}">
                <a16:creationId xmlns:a16="http://schemas.microsoft.com/office/drawing/2014/main" id="{C12FDF67-3515-487B-913C-9CCB2E1550E3}"/>
              </a:ext>
            </a:extLst>
          </p:cNvPr>
          <p:cNvSpPr>
            <a:spLocks noGrp="1"/>
          </p:cNvSpPr>
          <p:nvPr>
            <p:ph idx="1"/>
          </p:nvPr>
        </p:nvSpPr>
        <p:spPr>
          <a:xfrm>
            <a:off x="3855124" y="4693860"/>
            <a:ext cx="8205937" cy="1704414"/>
          </a:xfrm>
        </p:spPr>
        <p:txBody>
          <a:bodyPr vert="horz" lIns="91440" tIns="45720" rIns="91440" bIns="45720" rtlCol="0" anchor="ctr">
            <a:noAutofit/>
          </a:bodyPr>
          <a:lstStyle/>
          <a:p>
            <a:pPr marL="0" indent="0" algn="ctr">
              <a:lnSpc>
                <a:spcPct val="150000"/>
              </a:lnSpc>
              <a:buNone/>
            </a:pPr>
            <a:r>
              <a:rPr lang="en-US" sz="2400">
                <a:latin typeface="Times New Roman"/>
                <a:cs typeface="Times New Roman"/>
              </a:rPr>
              <a:t>         Ji </a:t>
            </a:r>
            <a:r>
              <a:rPr lang="en-US" sz="2400" err="1">
                <a:latin typeface="Times New Roman"/>
                <a:cs typeface="Times New Roman"/>
              </a:rPr>
              <a:t>primena</a:t>
            </a:r>
            <a:r>
              <a:rPr lang="en-US" sz="2400" dirty="0">
                <a:latin typeface="Times New Roman"/>
                <a:cs typeface="Times New Roman"/>
              </a:rPr>
              <a:t> </a:t>
            </a:r>
            <a:r>
              <a:rPr lang="en-US" sz="2400" err="1">
                <a:latin typeface="Times New Roman"/>
                <a:cs typeface="Times New Roman"/>
              </a:rPr>
              <a:t>rusų</a:t>
            </a:r>
            <a:r>
              <a:rPr lang="en-US" sz="2400" dirty="0">
                <a:latin typeface="Times New Roman"/>
                <a:cs typeface="Times New Roman"/>
              </a:rPr>
              <a:t> </a:t>
            </a:r>
            <a:r>
              <a:rPr lang="en-US" sz="2400" err="1">
                <a:latin typeface="Times New Roman"/>
                <a:cs typeface="Times New Roman"/>
              </a:rPr>
              <a:t>carinės</a:t>
            </a:r>
            <a:r>
              <a:rPr lang="en-US" sz="2400" dirty="0">
                <a:latin typeface="Times New Roman"/>
                <a:cs typeface="Times New Roman"/>
              </a:rPr>
              <a:t> </a:t>
            </a:r>
            <a:r>
              <a:rPr lang="en-US" sz="2400" err="1">
                <a:latin typeface="Times New Roman"/>
                <a:cs typeface="Times New Roman"/>
              </a:rPr>
              <a:t>valdžios</a:t>
            </a:r>
            <a:r>
              <a:rPr lang="en-US" sz="2400" dirty="0">
                <a:latin typeface="Times New Roman"/>
                <a:cs typeface="Times New Roman"/>
              </a:rPr>
              <a:t> </a:t>
            </a:r>
            <a:r>
              <a:rPr lang="en-US" sz="2400" err="1">
                <a:latin typeface="Times New Roman"/>
                <a:cs typeface="Times New Roman"/>
              </a:rPr>
              <a:t>represijas</a:t>
            </a:r>
            <a:r>
              <a:rPr lang="en-US" sz="2400">
                <a:latin typeface="Times New Roman"/>
                <a:cs typeface="Times New Roman"/>
              </a:rPr>
              <a:t>, kuriomis  buvo </a:t>
            </a:r>
            <a:r>
              <a:rPr lang="en-US" sz="2400" err="1">
                <a:latin typeface="Times New Roman"/>
                <a:cs typeface="Times New Roman"/>
              </a:rPr>
              <a:t>varžomi</a:t>
            </a:r>
            <a:r>
              <a:rPr lang="en-US" sz="2400" dirty="0">
                <a:latin typeface="Times New Roman"/>
                <a:cs typeface="Times New Roman"/>
              </a:rPr>
              <a:t> </a:t>
            </a:r>
            <a:r>
              <a:rPr lang="en-US" sz="2400" err="1">
                <a:latin typeface="Times New Roman"/>
                <a:cs typeface="Times New Roman"/>
              </a:rPr>
              <a:t>kiekvienos</a:t>
            </a:r>
            <a:r>
              <a:rPr lang="en-US" sz="2400" dirty="0">
                <a:latin typeface="Times New Roman"/>
                <a:cs typeface="Times New Roman"/>
              </a:rPr>
              <a:t> </a:t>
            </a:r>
            <a:r>
              <a:rPr lang="en-US" sz="2400" err="1">
                <a:latin typeface="Times New Roman"/>
                <a:cs typeface="Times New Roman"/>
              </a:rPr>
              <a:t>tautos</a:t>
            </a:r>
            <a:r>
              <a:rPr lang="en-US" sz="2400" dirty="0">
                <a:latin typeface="Times New Roman"/>
                <a:cs typeface="Times New Roman"/>
              </a:rPr>
              <a:t> </a:t>
            </a:r>
            <a:r>
              <a:rPr lang="en-US" sz="2400" err="1">
                <a:latin typeface="Times New Roman"/>
                <a:cs typeface="Times New Roman"/>
              </a:rPr>
              <a:t>brandumą</a:t>
            </a:r>
            <a:r>
              <a:rPr lang="en-US" sz="2400" dirty="0">
                <a:latin typeface="Times New Roman"/>
                <a:cs typeface="Times New Roman"/>
              </a:rPr>
              <a:t> </a:t>
            </a:r>
            <a:r>
              <a:rPr lang="en-US" sz="2400" err="1">
                <a:latin typeface="Times New Roman"/>
                <a:cs typeface="Times New Roman"/>
              </a:rPr>
              <a:t>liudijantys</a:t>
            </a:r>
            <a:r>
              <a:rPr lang="en-US" sz="2400" dirty="0">
                <a:latin typeface="Times New Roman"/>
                <a:cs typeface="Times New Roman"/>
              </a:rPr>
              <a:t> </a:t>
            </a:r>
            <a:r>
              <a:rPr lang="en-US" sz="2400" err="1">
                <a:latin typeface="Times New Roman"/>
                <a:cs typeface="Times New Roman"/>
              </a:rPr>
              <a:t>ženklai</a:t>
            </a:r>
            <a:r>
              <a:rPr lang="en-US" sz="2400">
                <a:latin typeface="Times New Roman"/>
                <a:cs typeface="Times New Roman"/>
              </a:rPr>
              <a:t> -  KALBA, KNYGŲ LEIDYBA, LAISVAS ŽODIS...</a:t>
            </a:r>
            <a:endParaRPr lang="lt-LT" sz="2400">
              <a:latin typeface="Times New Roman"/>
              <a:cs typeface="Times New Roman"/>
            </a:endParaRPr>
          </a:p>
        </p:txBody>
      </p:sp>
    </p:spTree>
    <p:extLst>
      <p:ext uri="{BB962C8B-B14F-4D97-AF65-F5344CB8AC3E}">
        <p14:creationId xmlns:p14="http://schemas.microsoft.com/office/powerpoint/2010/main" val="4053607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žinutė&#10;&#10;Automatiškai sugeneruotas aprašymas">
            <a:extLst>
              <a:ext uri="{FF2B5EF4-FFF2-40B4-BE49-F238E27FC236}">
                <a16:creationId xmlns:a16="http://schemas.microsoft.com/office/drawing/2014/main" id="{74EA154D-4D01-4C40-9876-E85FEC49A098}"/>
              </a:ext>
            </a:extLst>
          </p:cNvPr>
          <p:cNvPicPr>
            <a:picLocks noChangeAspect="1"/>
          </p:cNvPicPr>
          <p:nvPr/>
        </p:nvPicPr>
        <p:blipFill rotWithShape="1">
          <a:blip r:embed="rId2"/>
          <a:srcRect t="18273" b="18357"/>
          <a:stretch/>
        </p:blipFill>
        <p:spPr>
          <a:xfrm>
            <a:off x="20" y="10"/>
            <a:ext cx="12191980" cy="376634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3"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FBA45B9E-93ED-4C6D-9469-1AF82201CB74}"/>
              </a:ext>
            </a:extLst>
          </p:cNvPr>
          <p:cNvSpPr>
            <a:spLocks noGrp="1"/>
          </p:cNvSpPr>
          <p:nvPr>
            <p:ph idx="1"/>
          </p:nvPr>
        </p:nvSpPr>
        <p:spPr>
          <a:xfrm>
            <a:off x="-108206" y="3895423"/>
            <a:ext cx="12231624" cy="2702644"/>
          </a:xfrm>
        </p:spPr>
        <p:txBody>
          <a:bodyPr vert="horz" lIns="91440" tIns="45720" rIns="91440" bIns="45720" rtlCol="0" anchor="ctr">
            <a:noAutofit/>
          </a:bodyPr>
          <a:lstStyle/>
          <a:p>
            <a:pPr>
              <a:buNone/>
            </a:pPr>
            <a:r>
              <a:rPr lang="en-US" sz="1600" dirty="0">
                <a:latin typeface="Times New Roman"/>
                <a:ea typeface="+mn-lt"/>
                <a:cs typeface="+mn-lt"/>
              </a:rPr>
              <a:t>            </a:t>
            </a:r>
            <a:r>
              <a:rPr lang="en-US" sz="1800" dirty="0">
                <a:latin typeface="Times New Roman"/>
                <a:ea typeface="+mn-lt"/>
                <a:cs typeface="+mn-lt"/>
              </a:rPr>
              <a:t>1864 </a:t>
            </a:r>
            <a:r>
              <a:rPr lang="en-US" sz="1800" dirty="0" err="1">
                <a:latin typeface="Times New Roman"/>
                <a:ea typeface="+mn-lt"/>
                <a:cs typeface="+mn-lt"/>
              </a:rPr>
              <a:t>metais</a:t>
            </a:r>
            <a:r>
              <a:rPr lang="en-US" sz="1800" dirty="0">
                <a:latin typeface="Times New Roman"/>
                <a:ea typeface="+mn-lt"/>
                <a:cs typeface="+mn-lt"/>
              </a:rPr>
              <a:t> </a:t>
            </a:r>
            <a:r>
              <a:rPr lang="en-US" sz="1800" dirty="0" err="1">
                <a:latin typeface="Times New Roman"/>
                <a:ea typeface="+mn-lt"/>
                <a:cs typeface="+mn-lt"/>
              </a:rPr>
              <a:t>prasidėjo</a:t>
            </a:r>
            <a:r>
              <a:rPr lang="en-US" sz="1800" dirty="0">
                <a:latin typeface="Times New Roman"/>
                <a:ea typeface="+mn-lt"/>
                <a:cs typeface="+mn-lt"/>
              </a:rPr>
              <a:t> </a:t>
            </a:r>
            <a:r>
              <a:rPr lang="en-US" sz="1800" dirty="0" err="1">
                <a:latin typeface="Times New Roman"/>
                <a:ea typeface="+mn-lt"/>
                <a:cs typeface="+mn-lt"/>
              </a:rPr>
              <a:t>baisios</a:t>
            </a:r>
            <a:r>
              <a:rPr lang="en-US" sz="1800" dirty="0">
                <a:latin typeface="Times New Roman"/>
                <a:ea typeface="+mn-lt"/>
                <a:cs typeface="+mn-lt"/>
              </a:rPr>
              <a:t> </a:t>
            </a:r>
            <a:r>
              <a:rPr lang="en-US" sz="1800" dirty="0" err="1">
                <a:latin typeface="Times New Roman"/>
                <a:ea typeface="+mn-lt"/>
                <a:cs typeface="+mn-lt"/>
              </a:rPr>
              <a:t>rusų</a:t>
            </a:r>
            <a:r>
              <a:rPr lang="en-US" sz="1800" dirty="0">
                <a:latin typeface="Times New Roman"/>
                <a:ea typeface="+mn-lt"/>
                <a:cs typeface="+mn-lt"/>
              </a:rPr>
              <a:t> </a:t>
            </a:r>
            <a:r>
              <a:rPr lang="en-US" sz="1800" dirty="0" err="1">
                <a:latin typeface="Times New Roman"/>
                <a:ea typeface="+mn-lt"/>
                <a:cs typeface="+mn-lt"/>
              </a:rPr>
              <a:t>carinės</a:t>
            </a:r>
            <a:r>
              <a:rPr lang="en-US" sz="1800" dirty="0">
                <a:latin typeface="Times New Roman"/>
                <a:ea typeface="+mn-lt"/>
                <a:cs typeface="+mn-lt"/>
              </a:rPr>
              <a:t> </a:t>
            </a:r>
            <a:r>
              <a:rPr lang="en-US" sz="1800" dirty="0" err="1">
                <a:latin typeface="Times New Roman"/>
                <a:ea typeface="+mn-lt"/>
                <a:cs typeface="+mn-lt"/>
              </a:rPr>
              <a:t>valdžios</a:t>
            </a:r>
            <a:r>
              <a:rPr lang="en-US" sz="1800" dirty="0">
                <a:latin typeface="Times New Roman"/>
                <a:ea typeface="+mn-lt"/>
                <a:cs typeface="+mn-lt"/>
              </a:rPr>
              <a:t> </a:t>
            </a:r>
            <a:r>
              <a:rPr lang="en-US" sz="1800" dirty="0" err="1">
                <a:latin typeface="Times New Roman"/>
                <a:ea typeface="+mn-lt"/>
                <a:cs typeface="+mn-lt"/>
              </a:rPr>
              <a:t>represijos</a:t>
            </a:r>
            <a:r>
              <a:rPr lang="en-US" sz="1800" dirty="0">
                <a:latin typeface="Times New Roman"/>
                <a:ea typeface="+mn-lt"/>
                <a:cs typeface="+mn-lt"/>
              </a:rPr>
              <a:t>, </a:t>
            </a:r>
            <a:r>
              <a:rPr lang="en-US" sz="1800" dirty="0" err="1">
                <a:latin typeface="Times New Roman"/>
                <a:ea typeface="+mn-lt"/>
                <a:cs typeface="+mn-lt"/>
              </a:rPr>
              <a:t>kuriomis</a:t>
            </a:r>
            <a:r>
              <a:rPr lang="en-US" sz="1800" dirty="0">
                <a:latin typeface="Times New Roman"/>
                <a:ea typeface="+mn-lt"/>
                <a:cs typeface="+mn-lt"/>
              </a:rPr>
              <a:t> </a:t>
            </a:r>
            <a:r>
              <a:rPr lang="en-US" sz="1800" dirty="0" err="1">
                <a:latin typeface="Times New Roman"/>
                <a:ea typeface="+mn-lt"/>
                <a:cs typeface="+mn-lt"/>
              </a:rPr>
              <a:t>buvo</a:t>
            </a:r>
            <a:r>
              <a:rPr lang="en-US" sz="1800" dirty="0">
                <a:latin typeface="Times New Roman"/>
                <a:ea typeface="+mn-lt"/>
                <a:cs typeface="+mn-lt"/>
              </a:rPr>
              <a:t> </a:t>
            </a:r>
            <a:r>
              <a:rPr lang="en-US" sz="1800" dirty="0" err="1">
                <a:latin typeface="Times New Roman"/>
                <a:ea typeface="+mn-lt"/>
                <a:cs typeface="+mn-lt"/>
              </a:rPr>
              <a:t>siekiama</a:t>
            </a:r>
            <a:r>
              <a:rPr lang="en-US" sz="1800" dirty="0">
                <a:latin typeface="Times New Roman"/>
                <a:ea typeface="+mn-lt"/>
                <a:cs typeface="+mn-lt"/>
              </a:rPr>
              <a:t> </a:t>
            </a:r>
            <a:r>
              <a:rPr lang="en-US" sz="1800" dirty="0" err="1">
                <a:latin typeface="Times New Roman"/>
                <a:ea typeface="+mn-lt"/>
                <a:cs typeface="+mn-lt"/>
              </a:rPr>
              <a:t>sunaikinti</a:t>
            </a:r>
            <a:r>
              <a:rPr lang="en-US" sz="1800" dirty="0">
                <a:latin typeface="Times New Roman"/>
                <a:ea typeface="+mn-lt"/>
                <a:cs typeface="+mn-lt"/>
              </a:rPr>
              <a:t> </a:t>
            </a:r>
            <a:r>
              <a:rPr lang="en-US" sz="1800" dirty="0" err="1">
                <a:latin typeface="Times New Roman"/>
                <a:ea typeface="+mn-lt"/>
                <a:cs typeface="+mn-lt"/>
              </a:rPr>
              <a:t>lietuvių</a:t>
            </a:r>
            <a:r>
              <a:rPr lang="en-US" sz="1800" dirty="0">
                <a:latin typeface="Times New Roman"/>
                <a:ea typeface="+mn-lt"/>
                <a:cs typeface="+mn-lt"/>
              </a:rPr>
              <a:t> </a:t>
            </a:r>
            <a:r>
              <a:rPr lang="en-US" sz="1800" dirty="0" err="1">
                <a:latin typeface="Times New Roman"/>
                <a:ea typeface="+mn-lt"/>
                <a:cs typeface="+mn-lt"/>
              </a:rPr>
              <a:t>kalbą</a:t>
            </a:r>
            <a:r>
              <a:rPr lang="en-US" sz="1800" dirty="0">
                <a:latin typeface="Times New Roman"/>
                <a:ea typeface="+mn-lt"/>
                <a:cs typeface="+mn-lt"/>
              </a:rPr>
              <a:t> – </a:t>
            </a:r>
            <a:r>
              <a:rPr lang="en-US" sz="1800" dirty="0" err="1">
                <a:latin typeface="Times New Roman"/>
                <a:ea typeface="+mn-lt"/>
                <a:cs typeface="+mn-lt"/>
              </a:rPr>
              <a:t>vieną</a:t>
            </a:r>
            <a:r>
              <a:rPr lang="en-US" sz="1800" dirty="0">
                <a:latin typeface="Times New Roman"/>
                <a:ea typeface="+mn-lt"/>
                <a:cs typeface="+mn-lt"/>
              </a:rPr>
              <a:t> </a:t>
            </a:r>
            <a:r>
              <a:rPr lang="en-US" sz="1800" dirty="0" err="1">
                <a:latin typeface="Times New Roman"/>
                <a:ea typeface="+mn-lt"/>
                <a:cs typeface="+mn-lt"/>
              </a:rPr>
              <a:t>iš</a:t>
            </a:r>
            <a:r>
              <a:rPr lang="en-US" sz="1800" dirty="0">
                <a:latin typeface="Times New Roman"/>
                <a:ea typeface="+mn-lt"/>
                <a:cs typeface="+mn-lt"/>
              </a:rPr>
              <a:t> </a:t>
            </a:r>
            <a:endParaRPr lang="lt-LT" sz="1800">
              <a:latin typeface="Times New Roman"/>
              <a:ea typeface="+mn-lt"/>
              <a:cs typeface="+mn-lt"/>
            </a:endParaRPr>
          </a:p>
          <a:p>
            <a:pPr>
              <a:lnSpc>
                <a:spcPct val="150000"/>
              </a:lnSpc>
              <a:buNone/>
            </a:pPr>
            <a:r>
              <a:rPr lang="en-US" sz="1800" dirty="0">
                <a:latin typeface="Times New Roman"/>
                <a:ea typeface="+mn-lt"/>
                <a:cs typeface="+mn-lt"/>
              </a:rPr>
              <a:t>     </a:t>
            </a:r>
            <a:r>
              <a:rPr lang="en-US" sz="1800" dirty="0" err="1">
                <a:latin typeface="Times New Roman"/>
                <a:ea typeface="+mn-lt"/>
                <a:cs typeface="+mn-lt"/>
              </a:rPr>
              <a:t>brangiausių</a:t>
            </a:r>
            <a:r>
              <a:rPr lang="en-US" sz="1800" dirty="0">
                <a:latin typeface="Times New Roman"/>
                <a:ea typeface="+mn-lt"/>
                <a:cs typeface="+mn-lt"/>
              </a:rPr>
              <a:t> </a:t>
            </a:r>
            <a:r>
              <a:rPr lang="en-US" sz="1800" dirty="0" err="1">
                <a:latin typeface="Times New Roman"/>
                <a:ea typeface="+mn-lt"/>
                <a:cs typeface="+mn-lt"/>
              </a:rPr>
              <a:t>tautai</a:t>
            </a:r>
            <a:r>
              <a:rPr lang="en-US" sz="1800" dirty="0">
                <a:latin typeface="Times New Roman"/>
                <a:ea typeface="+mn-lt"/>
                <a:cs typeface="+mn-lt"/>
              </a:rPr>
              <a:t> </a:t>
            </a:r>
            <a:r>
              <a:rPr lang="en-US" sz="1800" dirty="0" err="1">
                <a:latin typeface="Times New Roman"/>
                <a:ea typeface="+mn-lt"/>
                <a:cs typeface="+mn-lt"/>
              </a:rPr>
              <a:t>savasčių</a:t>
            </a:r>
            <a:r>
              <a:rPr lang="en-US" sz="1800" dirty="0">
                <a:latin typeface="Times New Roman"/>
                <a:ea typeface="+mn-lt"/>
                <a:cs typeface="+mn-lt"/>
              </a:rPr>
              <a:t>. </a:t>
            </a:r>
            <a:r>
              <a:rPr lang="en-US" sz="1800" dirty="0" err="1">
                <a:latin typeface="Times New Roman"/>
                <a:ea typeface="+mn-lt"/>
                <a:cs typeface="+mn-lt"/>
              </a:rPr>
              <a:t>Uždarytos</a:t>
            </a:r>
            <a:r>
              <a:rPr lang="en-US" sz="1800" dirty="0">
                <a:latin typeface="Times New Roman"/>
                <a:ea typeface="+mn-lt"/>
                <a:cs typeface="+mn-lt"/>
              </a:rPr>
              <a:t> </a:t>
            </a:r>
            <a:r>
              <a:rPr lang="en-US" sz="1800" dirty="0" err="1">
                <a:latin typeface="Times New Roman"/>
                <a:ea typeface="+mn-lt"/>
                <a:cs typeface="+mn-lt"/>
              </a:rPr>
              <a:t>nevalstybinės</a:t>
            </a:r>
            <a:r>
              <a:rPr lang="en-US" sz="1800" dirty="0">
                <a:latin typeface="Times New Roman"/>
                <a:ea typeface="+mn-lt"/>
                <a:cs typeface="+mn-lt"/>
              </a:rPr>
              <a:t> </a:t>
            </a:r>
            <a:r>
              <a:rPr lang="en-US" sz="1800" dirty="0" err="1">
                <a:latin typeface="Times New Roman"/>
                <a:ea typeface="+mn-lt"/>
                <a:cs typeface="+mn-lt"/>
              </a:rPr>
              <a:t>mokyklos</a:t>
            </a:r>
            <a:r>
              <a:rPr lang="en-US" sz="1800" dirty="0">
                <a:latin typeface="Times New Roman"/>
                <a:ea typeface="+mn-lt"/>
                <a:cs typeface="+mn-lt"/>
              </a:rPr>
              <a:t>, </a:t>
            </a:r>
            <a:r>
              <a:rPr lang="en-US" sz="1800" dirty="0" err="1">
                <a:latin typeface="Times New Roman"/>
                <a:ea typeface="+mn-lt"/>
                <a:cs typeface="+mn-lt"/>
              </a:rPr>
              <a:t>uždraustas</a:t>
            </a:r>
            <a:r>
              <a:rPr lang="en-US" sz="1800" dirty="0">
                <a:latin typeface="Times New Roman"/>
                <a:ea typeface="+mn-lt"/>
                <a:cs typeface="+mn-lt"/>
              </a:rPr>
              <a:t> bet </a:t>
            </a:r>
            <a:r>
              <a:rPr lang="en-US" sz="1800" dirty="0" err="1">
                <a:latin typeface="Times New Roman"/>
                <a:ea typeface="+mn-lt"/>
                <a:cs typeface="+mn-lt"/>
              </a:rPr>
              <a:t>koks</a:t>
            </a:r>
            <a:r>
              <a:rPr lang="en-US" sz="1800" dirty="0">
                <a:latin typeface="Times New Roman"/>
                <a:ea typeface="+mn-lt"/>
                <a:cs typeface="+mn-lt"/>
              </a:rPr>
              <a:t> </a:t>
            </a:r>
            <a:r>
              <a:rPr lang="en-US" sz="1800" dirty="0" err="1">
                <a:latin typeface="Times New Roman"/>
                <a:ea typeface="+mn-lt"/>
                <a:cs typeface="+mn-lt"/>
              </a:rPr>
              <a:t>mokymas</a:t>
            </a:r>
            <a:r>
              <a:rPr lang="en-US" sz="1800" dirty="0">
                <a:latin typeface="Times New Roman"/>
                <a:ea typeface="+mn-lt"/>
                <a:cs typeface="+mn-lt"/>
              </a:rPr>
              <a:t> </a:t>
            </a:r>
            <a:r>
              <a:rPr lang="en-US" sz="1800" dirty="0" err="1">
                <a:latin typeface="Times New Roman"/>
                <a:ea typeface="+mn-lt"/>
                <a:cs typeface="+mn-lt"/>
              </a:rPr>
              <a:t>lietuvių</a:t>
            </a:r>
            <a:r>
              <a:rPr lang="en-US" sz="1800" dirty="0">
                <a:latin typeface="Times New Roman"/>
                <a:ea typeface="+mn-lt"/>
                <a:cs typeface="+mn-lt"/>
              </a:rPr>
              <a:t> </a:t>
            </a:r>
            <a:r>
              <a:rPr lang="en-US" sz="1800" dirty="0" err="1">
                <a:latin typeface="Times New Roman"/>
                <a:ea typeface="+mn-lt"/>
                <a:cs typeface="+mn-lt"/>
              </a:rPr>
              <a:t>kalba</a:t>
            </a:r>
            <a:r>
              <a:rPr lang="en-US" sz="1800" dirty="0">
                <a:latin typeface="Times New Roman"/>
                <a:ea typeface="+mn-lt"/>
                <a:cs typeface="+mn-lt"/>
              </a:rPr>
              <a:t>, </a:t>
            </a:r>
            <a:r>
              <a:rPr lang="en-US" sz="1800" dirty="0" err="1">
                <a:latin typeface="Times New Roman"/>
                <a:ea typeface="+mn-lt"/>
                <a:cs typeface="+mn-lt"/>
              </a:rPr>
              <a:t>nebuvo</a:t>
            </a:r>
            <a:r>
              <a:rPr lang="en-US" sz="1800" dirty="0">
                <a:latin typeface="Times New Roman"/>
                <a:ea typeface="+mn-lt"/>
                <a:cs typeface="+mn-lt"/>
              </a:rPr>
              <a:t> galima leisti spaudos (laikraščių, žurnalų ir knygų) lietuvių kalba, išskyrus maldaknyges ir elementorius (juose lietuviški žodžiai turėjo būti parašyti ne įprastais rašmenimis, o lietuviams nesuprantama kirilica). Neleista į Lietuvą įvežti leidinių lotyniškomis raidėmis, uždraustas knygynuose ir spaustuvėse buvusių leidinių platinimas. Rusijos imperijoje buvo uždrausta ne tik lietuviška, bet ir ukrainietiška, baltarusiška bei moldaviška spauda. Carinės Rusijos valdininkai tikėjosi, kad tokiu būdu bus galima lengviau surusinti imperijos pakraščiuose esančias tautas. </a:t>
            </a:r>
            <a:endParaRPr lang="lt-LT" sz="1800">
              <a:latin typeface="Times New Roman"/>
              <a:cs typeface="Calibri"/>
            </a:endParaRPr>
          </a:p>
        </p:txBody>
      </p:sp>
    </p:spTree>
    <p:extLst>
      <p:ext uri="{BB962C8B-B14F-4D97-AF65-F5344CB8AC3E}">
        <p14:creationId xmlns:p14="http://schemas.microsoft.com/office/powerpoint/2010/main" val="293252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3614900E-D5AF-4DE8-B396-A5F38220754B}"/>
              </a:ext>
            </a:extLst>
          </p:cNvPr>
          <p:cNvSpPr>
            <a:spLocks noGrp="1"/>
          </p:cNvSpPr>
          <p:nvPr>
            <p:ph type="title"/>
          </p:nvPr>
        </p:nvSpPr>
        <p:spPr>
          <a:xfrm>
            <a:off x="4535765" y="1492237"/>
            <a:ext cx="7885397" cy="509738"/>
          </a:xfrm>
        </p:spPr>
        <p:txBody>
          <a:bodyPr anchor="b">
            <a:normAutofit/>
          </a:bodyPr>
          <a:lstStyle/>
          <a:p>
            <a:pPr>
              <a:spcBef>
                <a:spcPts val="1000"/>
              </a:spcBef>
            </a:pPr>
            <a:r>
              <a:rPr lang="en-US" sz="2000" err="1">
                <a:latin typeface="Times New Roman"/>
                <a:cs typeface="Times New Roman"/>
              </a:rPr>
              <a:t>Už</a:t>
            </a:r>
            <a:r>
              <a:rPr lang="en-US" sz="2000" dirty="0">
                <a:latin typeface="Times New Roman"/>
                <a:cs typeface="Times New Roman"/>
              </a:rPr>
              <a:t> </a:t>
            </a:r>
            <a:r>
              <a:rPr lang="en-US" sz="2000" err="1">
                <a:latin typeface="Times New Roman"/>
                <a:cs typeface="Times New Roman"/>
              </a:rPr>
              <a:t>slaptą</a:t>
            </a:r>
            <a:r>
              <a:rPr lang="en-US" sz="2000" dirty="0">
                <a:latin typeface="Times New Roman"/>
                <a:cs typeface="Times New Roman"/>
              </a:rPr>
              <a:t> </a:t>
            </a:r>
            <a:r>
              <a:rPr lang="en-US" sz="2000" err="1">
                <a:latin typeface="Times New Roman"/>
                <a:cs typeface="Times New Roman"/>
              </a:rPr>
              <a:t>knygų</a:t>
            </a:r>
            <a:r>
              <a:rPr lang="en-US" sz="2000" dirty="0">
                <a:latin typeface="Times New Roman"/>
                <a:cs typeface="Times New Roman"/>
              </a:rPr>
              <a:t> </a:t>
            </a:r>
            <a:r>
              <a:rPr lang="en-US" sz="2000" err="1">
                <a:latin typeface="Times New Roman"/>
                <a:cs typeface="Times New Roman"/>
              </a:rPr>
              <a:t>laikymą</a:t>
            </a:r>
            <a:r>
              <a:rPr lang="en-US" sz="2000" dirty="0">
                <a:latin typeface="Times New Roman"/>
                <a:cs typeface="Times New Roman"/>
              </a:rPr>
              <a:t> </a:t>
            </a:r>
            <a:r>
              <a:rPr lang="en-US" sz="2000" err="1">
                <a:latin typeface="Times New Roman"/>
                <a:cs typeface="Times New Roman"/>
              </a:rPr>
              <a:t>ir</a:t>
            </a:r>
            <a:r>
              <a:rPr lang="en-US" sz="2000" dirty="0">
                <a:latin typeface="Times New Roman"/>
                <a:cs typeface="Times New Roman"/>
              </a:rPr>
              <a:t> </a:t>
            </a:r>
            <a:r>
              <a:rPr lang="en-US" sz="2000" err="1">
                <a:latin typeface="Times New Roman"/>
                <a:cs typeface="Times New Roman"/>
              </a:rPr>
              <a:t>platinimą</a:t>
            </a:r>
            <a:r>
              <a:rPr lang="en-US" sz="2000" dirty="0">
                <a:latin typeface="Times New Roman"/>
                <a:cs typeface="Times New Roman"/>
              </a:rPr>
              <a:t> </a:t>
            </a:r>
            <a:r>
              <a:rPr lang="en-US" sz="2000" err="1">
                <a:latin typeface="Times New Roman"/>
                <a:cs typeface="Times New Roman"/>
              </a:rPr>
              <a:t>nukentėjo</a:t>
            </a:r>
            <a:r>
              <a:rPr lang="en-US" sz="2000" dirty="0">
                <a:latin typeface="Times New Roman"/>
                <a:cs typeface="Times New Roman"/>
              </a:rPr>
              <a:t> </a:t>
            </a:r>
            <a:r>
              <a:rPr lang="en-US" sz="2000" err="1">
                <a:latin typeface="Times New Roman"/>
                <a:cs typeface="Times New Roman"/>
              </a:rPr>
              <a:t>maždaug</a:t>
            </a:r>
            <a:r>
              <a:rPr lang="en-US" sz="2000" dirty="0">
                <a:latin typeface="Times New Roman"/>
                <a:cs typeface="Times New Roman"/>
              </a:rPr>
              <a:t> 1000 </a:t>
            </a:r>
            <a:r>
              <a:rPr lang="en-US" sz="2000" err="1">
                <a:latin typeface="Times New Roman"/>
                <a:cs typeface="Times New Roman"/>
              </a:rPr>
              <a:t>žmonių</a:t>
            </a:r>
            <a:r>
              <a:rPr lang="en-US" sz="2000" dirty="0">
                <a:latin typeface="Times New Roman"/>
                <a:cs typeface="Times New Roman"/>
              </a:rPr>
              <a:t>.</a:t>
            </a:r>
            <a:endParaRPr lang="lt-LT" sz="2000" dirty="0">
              <a:cs typeface="Calibri Light"/>
            </a:endParaRPr>
          </a:p>
        </p:txBody>
      </p:sp>
      <p:pic>
        <p:nvPicPr>
          <p:cNvPr id="4" name="Paveikslėlis 4" descr="Paveikslėlis, kuriame yra žinutė, vidinis, atidaryti, atidaryta&#10;&#10;Automatiškai sugeneruotas aprašymas">
            <a:extLst>
              <a:ext uri="{FF2B5EF4-FFF2-40B4-BE49-F238E27FC236}">
                <a16:creationId xmlns:a16="http://schemas.microsoft.com/office/drawing/2014/main" id="{37E2A7BE-0101-4167-A25C-B277E578E450}"/>
              </a:ext>
            </a:extLst>
          </p:cNvPr>
          <p:cNvPicPr>
            <a:picLocks noChangeAspect="1"/>
          </p:cNvPicPr>
          <p:nvPr/>
        </p:nvPicPr>
        <p:blipFill rotWithShape="1">
          <a:blip r:embed="rId2"/>
          <a:srcRect l="16044" r="1604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64D59E5F-6345-48C8-9CE7-56974A067AFE}"/>
              </a:ext>
            </a:extLst>
          </p:cNvPr>
          <p:cNvSpPr>
            <a:spLocks noGrp="1"/>
          </p:cNvSpPr>
          <p:nvPr>
            <p:ph idx="1"/>
          </p:nvPr>
        </p:nvSpPr>
        <p:spPr>
          <a:xfrm>
            <a:off x="4714280" y="2617121"/>
            <a:ext cx="7414160" cy="4005230"/>
          </a:xfrm>
        </p:spPr>
        <p:txBody>
          <a:bodyPr vert="horz" lIns="91440" tIns="45720" rIns="91440" bIns="45720" rtlCol="0" anchor="t">
            <a:normAutofit/>
          </a:bodyPr>
          <a:lstStyle/>
          <a:p>
            <a:pPr marL="0" indent="0">
              <a:lnSpc>
                <a:spcPct val="150000"/>
              </a:lnSpc>
              <a:buNone/>
            </a:pPr>
            <a:r>
              <a:rPr lang="en-US" sz="2200" dirty="0">
                <a:cs typeface="Calibri"/>
              </a:rPr>
              <a:t>          </a:t>
            </a:r>
            <a:r>
              <a:rPr lang="en-US" sz="2000" dirty="0">
                <a:latin typeface="Times New Roman"/>
                <a:cs typeface="Calibri"/>
              </a:rPr>
              <a:t>Tarp </a:t>
            </a:r>
            <a:r>
              <a:rPr lang="en-US" sz="2000" dirty="0" err="1">
                <a:latin typeface="Times New Roman"/>
                <a:cs typeface="Calibri"/>
              </a:rPr>
              <a:t>jų</a:t>
            </a:r>
            <a:r>
              <a:rPr lang="en-US" sz="2000" dirty="0">
                <a:latin typeface="Times New Roman"/>
                <a:cs typeface="Calibri"/>
              </a:rPr>
              <a:t> </a:t>
            </a:r>
            <a:r>
              <a:rPr lang="en-US" sz="2000" dirty="0" err="1">
                <a:latin typeface="Times New Roman"/>
                <a:cs typeface="Calibri"/>
              </a:rPr>
              <a:t>buvo</a:t>
            </a:r>
            <a:r>
              <a:rPr lang="en-US" sz="2000" dirty="0">
                <a:latin typeface="Times New Roman"/>
                <a:cs typeface="Calibri"/>
              </a:rPr>
              <a:t> </a:t>
            </a:r>
            <a:r>
              <a:rPr lang="en-US" sz="2000" dirty="0" err="1">
                <a:latin typeface="Times New Roman"/>
                <a:cs typeface="Calibri"/>
              </a:rPr>
              <a:t>ir</a:t>
            </a:r>
            <a:r>
              <a:rPr lang="en-US" sz="2000" dirty="0">
                <a:latin typeface="Times New Roman"/>
                <a:cs typeface="Calibri"/>
              </a:rPr>
              <a:t> </a:t>
            </a:r>
            <a:r>
              <a:rPr lang="en-US" sz="2000" dirty="0" err="1">
                <a:latin typeface="Times New Roman"/>
                <a:cs typeface="Calibri"/>
              </a:rPr>
              <a:t>kaimiečių</a:t>
            </a:r>
            <a:r>
              <a:rPr lang="en-US" sz="2000" dirty="0">
                <a:latin typeface="Times New Roman"/>
                <a:cs typeface="Calibri"/>
              </a:rPr>
              <a:t>, </a:t>
            </a:r>
            <a:r>
              <a:rPr lang="en-US" sz="2000" dirty="0" err="1">
                <a:latin typeface="Times New Roman"/>
                <a:cs typeface="Calibri"/>
              </a:rPr>
              <a:t>ir</a:t>
            </a:r>
            <a:r>
              <a:rPr lang="en-US" sz="2000" dirty="0">
                <a:latin typeface="Times New Roman"/>
                <a:cs typeface="Calibri"/>
              </a:rPr>
              <a:t> kunigų, ir pasauliečių inteligentų. Nors už knygų platinimą buvo baudžiama kalėjimu ar tremtimi į Sibirą, tačiau knygos buvo platinamos itin sparčiai. Valdžios atstovai turėjo pripažinti, kad nesugeba kovoti su spaudinių sklidimu. Matydami, kad nebegali sulaikyti slaptojo knygų platinimo, jie siūlė panaikinti spaudos draudimą. Tokį sprendimą lėmė ir pačių lietuvių nuoširdus rūpestis spaudos laisve.</a:t>
            </a:r>
            <a:endParaRPr lang="lt-LT" sz="2000">
              <a:latin typeface="Times New Roman"/>
              <a:cs typeface="Calibri"/>
            </a:endParaRPr>
          </a:p>
        </p:txBody>
      </p:sp>
    </p:spTree>
    <p:extLst>
      <p:ext uri="{BB962C8B-B14F-4D97-AF65-F5344CB8AC3E}">
        <p14:creationId xmlns:p14="http://schemas.microsoft.com/office/powerpoint/2010/main" val="3940050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žinutė, asmuo, laukas&#10;&#10;Automatiškai sugeneruotas aprašymas">
            <a:extLst>
              <a:ext uri="{FF2B5EF4-FFF2-40B4-BE49-F238E27FC236}">
                <a16:creationId xmlns:a16="http://schemas.microsoft.com/office/drawing/2014/main" id="{F065EA06-83C5-46E5-A662-9D22ED309561}"/>
              </a:ext>
            </a:extLst>
          </p:cNvPr>
          <p:cNvPicPr>
            <a:picLocks noChangeAspect="1"/>
          </p:cNvPicPr>
          <p:nvPr/>
        </p:nvPicPr>
        <p:blipFill rotWithShape="1">
          <a:blip r:embed="rId2"/>
          <a:srcRect t="8651" b="37937"/>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7394D716-C06B-4CAD-A321-645255E0F7D8}"/>
              </a:ext>
            </a:extLst>
          </p:cNvPr>
          <p:cNvSpPr>
            <a:spLocks noGrp="1"/>
          </p:cNvSpPr>
          <p:nvPr>
            <p:ph idx="1"/>
          </p:nvPr>
        </p:nvSpPr>
        <p:spPr>
          <a:xfrm>
            <a:off x="4765806" y="4347831"/>
            <a:ext cx="6786114" cy="2450762"/>
          </a:xfrm>
        </p:spPr>
        <p:txBody>
          <a:bodyPr vert="horz" lIns="91440" tIns="45720" rIns="91440" bIns="45720" rtlCol="0" anchor="ctr">
            <a:normAutofit/>
          </a:bodyPr>
          <a:lstStyle/>
          <a:p>
            <a:pPr marL="0" indent="0">
              <a:lnSpc>
                <a:spcPct val="150000"/>
              </a:lnSpc>
              <a:buNone/>
            </a:pPr>
            <a:r>
              <a:rPr lang="lt-LT" sz="1900" dirty="0">
                <a:latin typeface="Times New Roman"/>
                <a:ea typeface="+mn-lt"/>
                <a:cs typeface="+mn-lt"/>
              </a:rPr>
              <a:t>              Žmonės bet kokia kaina siekė išsaugoti savo gimtąją kalbą. Mažojoje Lietuvoje ir kitose užsienio šalyse pradėta leisti lietuviška spauda, kurią į Lietuvą slapta ėmė gabenti ir platinti knygnešiai, žinodami, kad už tokią veiklą jie gali būti net ištremiami į Sibirą.</a:t>
            </a:r>
            <a:endParaRPr lang="lt-LT" sz="1900" dirty="0">
              <a:latin typeface="Times New Roman"/>
              <a:cs typeface="Calibri" panose="020F0502020204030204"/>
            </a:endParaRPr>
          </a:p>
        </p:txBody>
      </p:sp>
    </p:spTree>
    <p:extLst>
      <p:ext uri="{BB962C8B-B14F-4D97-AF65-F5344CB8AC3E}">
        <p14:creationId xmlns:p14="http://schemas.microsoft.com/office/powerpoint/2010/main" val="630151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D45B5064-1D32-4BDB-8AE9-94397780983E}"/>
              </a:ext>
            </a:extLst>
          </p:cNvPr>
          <p:cNvSpPr>
            <a:spLocks noGrp="1"/>
          </p:cNvSpPr>
          <p:nvPr>
            <p:ph idx="1"/>
          </p:nvPr>
        </p:nvSpPr>
        <p:spPr>
          <a:xfrm>
            <a:off x="204058" y="2807849"/>
            <a:ext cx="5198043" cy="2919126"/>
          </a:xfrm>
        </p:spPr>
        <p:txBody>
          <a:bodyPr vert="horz" lIns="91440" tIns="45720" rIns="91440" bIns="45720" rtlCol="0" anchor="t">
            <a:noAutofit/>
          </a:bodyPr>
          <a:lstStyle/>
          <a:p>
            <a:pPr marL="0" indent="0">
              <a:lnSpc>
                <a:spcPct val="100000"/>
              </a:lnSpc>
              <a:buNone/>
            </a:pPr>
            <a:r>
              <a:rPr lang="en-US" sz="2000" dirty="0">
                <a:latin typeface="Times New Roman"/>
                <a:cs typeface="Calibri"/>
              </a:rPr>
              <a:t>             </a:t>
            </a:r>
            <a:endParaRPr lang="lt-LT" sz="2000">
              <a:latin typeface="Times New Roman"/>
              <a:cs typeface="Calibri"/>
            </a:endParaRPr>
          </a:p>
          <a:p>
            <a:pPr marL="0" indent="0">
              <a:lnSpc>
                <a:spcPct val="150000"/>
              </a:lnSpc>
              <a:buNone/>
            </a:pPr>
            <a:r>
              <a:rPr lang="en-US" sz="2000" dirty="0">
                <a:latin typeface="Times New Roman"/>
                <a:cs typeface="Calibri"/>
              </a:rPr>
              <a:t>         </a:t>
            </a:r>
            <a:r>
              <a:rPr lang="en-US" sz="2000" err="1">
                <a:latin typeface="Times New Roman"/>
                <a:cs typeface="Calibri"/>
              </a:rPr>
              <a:t>Rusų</a:t>
            </a:r>
            <a:r>
              <a:rPr lang="en-US" sz="2000" dirty="0">
                <a:latin typeface="Times New Roman"/>
                <a:cs typeface="Calibri"/>
              </a:rPr>
              <a:t> </a:t>
            </a:r>
            <a:r>
              <a:rPr lang="en-US" sz="2000" err="1">
                <a:latin typeface="Times New Roman"/>
                <a:cs typeface="Calibri"/>
              </a:rPr>
              <a:t>valdžia</a:t>
            </a:r>
            <a:r>
              <a:rPr lang="en-US" sz="2000" dirty="0">
                <a:latin typeface="Times New Roman"/>
                <a:cs typeface="Calibri"/>
              </a:rPr>
              <a:t> </a:t>
            </a:r>
            <a:r>
              <a:rPr lang="en-US" sz="2000" err="1">
                <a:latin typeface="Times New Roman"/>
                <a:cs typeface="Calibri"/>
              </a:rPr>
              <a:t>įsitikino</a:t>
            </a:r>
            <a:r>
              <a:rPr lang="en-US" sz="2000" dirty="0">
                <a:latin typeface="Times New Roman"/>
                <a:cs typeface="Calibri"/>
              </a:rPr>
              <a:t> </a:t>
            </a:r>
            <a:r>
              <a:rPr lang="en-US" sz="2000" err="1">
                <a:latin typeface="Times New Roman"/>
                <a:cs typeface="Calibri"/>
              </a:rPr>
              <a:t>veltui</a:t>
            </a:r>
            <a:r>
              <a:rPr lang="en-US" sz="2000" dirty="0">
                <a:latin typeface="Times New Roman"/>
                <a:cs typeface="Calibri"/>
              </a:rPr>
              <a:t> </a:t>
            </a:r>
            <a:r>
              <a:rPr lang="en-US" sz="2000" err="1">
                <a:latin typeface="Times New Roman"/>
                <a:cs typeface="Calibri"/>
              </a:rPr>
              <a:t>kovojusi</a:t>
            </a:r>
            <a:r>
              <a:rPr lang="en-US" sz="2000" dirty="0">
                <a:latin typeface="Times New Roman"/>
                <a:cs typeface="Calibri"/>
              </a:rPr>
              <a:t> </a:t>
            </a:r>
            <a:r>
              <a:rPr lang="en-US" sz="2000">
                <a:latin typeface="Times New Roman"/>
                <a:cs typeface="Calibri"/>
              </a:rPr>
              <a:t>prieš lotyniškomis raidėmis spausdintų leidinių   platinimą ir skaitymą. </a:t>
            </a:r>
            <a:endParaRPr lang="lt-LT" sz="2000">
              <a:latin typeface="Times New Roman"/>
              <a:cs typeface="Calibri"/>
            </a:endParaRPr>
          </a:p>
          <a:p>
            <a:pPr marL="0" indent="0">
              <a:lnSpc>
                <a:spcPct val="150000"/>
              </a:lnSpc>
              <a:buNone/>
            </a:pPr>
            <a:r>
              <a:rPr lang="en-US" sz="2000" dirty="0">
                <a:latin typeface="Times New Roman"/>
                <a:cs typeface="Calibri"/>
              </a:rPr>
              <a:t>1904 m. Gegužės 7-ąją </a:t>
            </a:r>
            <a:r>
              <a:rPr lang="en-US" sz="2000">
                <a:latin typeface="Times New Roman"/>
                <a:cs typeface="Calibri"/>
              </a:rPr>
              <a:t>caras paskelbė lietuviško žodžio laisvę.</a:t>
            </a:r>
            <a:endParaRPr lang="lt-LT" sz="2000">
              <a:latin typeface="Times New Roman"/>
              <a:cs typeface="Calibri"/>
            </a:endParaRPr>
          </a:p>
        </p:txBody>
      </p:sp>
      <p:pic>
        <p:nvPicPr>
          <p:cNvPr id="4" name="Paveikslėlis 4" descr="Paveikslėlis, kuriame yra žinutė&#10;&#10;Automatiškai sugeneruotas aprašymas">
            <a:extLst>
              <a:ext uri="{FF2B5EF4-FFF2-40B4-BE49-F238E27FC236}">
                <a16:creationId xmlns:a16="http://schemas.microsoft.com/office/drawing/2014/main" id="{628C637C-E32C-48F5-8DC3-A05B68D3640F}"/>
              </a:ext>
            </a:extLst>
          </p:cNvPr>
          <p:cNvPicPr>
            <a:picLocks noChangeAspect="1"/>
          </p:cNvPicPr>
          <p:nvPr/>
        </p:nvPicPr>
        <p:blipFill rotWithShape="1">
          <a:blip r:embed="rId2"/>
          <a:srcRect l="5639" r="18990"/>
          <a:stretch/>
        </p:blipFill>
        <p:spPr>
          <a:xfrm>
            <a:off x="5311702" y="-3716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1385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žinutė&#10;&#10;Automatiškai sugeneruotas aprašymas">
            <a:extLst>
              <a:ext uri="{FF2B5EF4-FFF2-40B4-BE49-F238E27FC236}">
                <a16:creationId xmlns:a16="http://schemas.microsoft.com/office/drawing/2014/main" id="{2DA14027-78DA-4F31-9DB4-8C5E5F429A3B}"/>
              </a:ext>
            </a:extLst>
          </p:cNvPr>
          <p:cNvPicPr>
            <a:picLocks noChangeAspect="1"/>
          </p:cNvPicPr>
          <p:nvPr/>
        </p:nvPicPr>
        <p:blipFill rotWithShape="1">
          <a:blip r:embed="rId2"/>
          <a:srcRect t="13389" b="18632"/>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3"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A020AB6B-044C-43CB-ABCC-60D75B70F433}"/>
              </a:ext>
            </a:extLst>
          </p:cNvPr>
          <p:cNvSpPr>
            <a:spLocks noGrp="1"/>
          </p:cNvSpPr>
          <p:nvPr>
            <p:ph idx="1"/>
          </p:nvPr>
        </p:nvSpPr>
        <p:spPr>
          <a:xfrm>
            <a:off x="4614189" y="4717581"/>
            <a:ext cx="7459099" cy="2141170"/>
          </a:xfrm>
        </p:spPr>
        <p:txBody>
          <a:bodyPr anchor="ctr">
            <a:normAutofit/>
          </a:bodyPr>
          <a:lstStyle/>
          <a:p>
            <a:pPr marL="0" indent="0">
              <a:lnSpc>
                <a:spcPct val="150000"/>
              </a:lnSpc>
              <a:buNone/>
            </a:pPr>
            <a:r>
              <a:rPr lang="lt-LT" sz="2200" dirty="0">
                <a:latin typeface="Times New Roman"/>
                <a:cs typeface="Calibri"/>
              </a:rPr>
              <a:t>     </a:t>
            </a:r>
            <a:r>
              <a:rPr lang="lt-LT" sz="2000" dirty="0">
                <a:latin typeface="Times New Roman"/>
                <a:cs typeface="Calibri"/>
              </a:rPr>
              <a:t>  Pats faktas, kad maža tauta apgynė savo nevaržomo žodžio teises prieš didžiulį milžiną, kad gavo teisę viešai spausdinti savo knygas ir laikraščius, palengvino kovą dėl kitų jos teisių, palengvino sąlygas toliau ugdyti tautišką piliečių savimonę.</a:t>
            </a:r>
            <a:endParaRPr lang="lt-LT" sz="2000">
              <a:latin typeface="Times New Roman"/>
              <a:ea typeface="+mn-lt"/>
              <a:cs typeface="+mn-lt"/>
            </a:endParaRPr>
          </a:p>
          <a:p>
            <a:pPr>
              <a:lnSpc>
                <a:spcPct val="150000"/>
              </a:lnSpc>
            </a:pPr>
            <a:endParaRPr lang="en-US" sz="2000" dirty="0">
              <a:latin typeface="Times New Roman"/>
              <a:cs typeface="Calibri"/>
            </a:endParaRPr>
          </a:p>
        </p:txBody>
      </p:sp>
    </p:spTree>
    <p:extLst>
      <p:ext uri="{BB962C8B-B14F-4D97-AF65-F5344CB8AC3E}">
        <p14:creationId xmlns:p14="http://schemas.microsoft.com/office/powerpoint/2010/main" val="295857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žinutė&#10;&#10;Automatiškai sugeneruotas aprašymas">
            <a:extLst>
              <a:ext uri="{FF2B5EF4-FFF2-40B4-BE49-F238E27FC236}">
                <a16:creationId xmlns:a16="http://schemas.microsoft.com/office/drawing/2014/main" id="{4205C0F6-DB4A-4E9A-82ED-209179C25364}"/>
              </a:ext>
            </a:extLst>
          </p:cNvPr>
          <p:cNvPicPr>
            <a:picLocks noChangeAspect="1"/>
          </p:cNvPicPr>
          <p:nvPr/>
        </p:nvPicPr>
        <p:blipFill rotWithShape="1">
          <a:blip r:embed="rId2"/>
          <a:srcRect r="26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8CF445A4-7AEE-4FF0-8C96-1639BC1883E0}"/>
              </a:ext>
            </a:extLst>
          </p:cNvPr>
          <p:cNvSpPr>
            <a:spLocks noGrp="1"/>
          </p:cNvSpPr>
          <p:nvPr>
            <p:ph idx="1"/>
          </p:nvPr>
        </p:nvSpPr>
        <p:spPr>
          <a:xfrm>
            <a:off x="5297762" y="2706624"/>
            <a:ext cx="6732373" cy="3483864"/>
          </a:xfrm>
        </p:spPr>
        <p:txBody>
          <a:bodyPr vert="horz" lIns="91440" tIns="45720" rIns="91440" bIns="45720" rtlCol="0" anchor="t">
            <a:normAutofit/>
          </a:bodyPr>
          <a:lstStyle/>
          <a:p>
            <a:pPr marL="0" indent="0">
              <a:lnSpc>
                <a:spcPct val="150000"/>
              </a:lnSpc>
              <a:buNone/>
            </a:pPr>
            <a:r>
              <a:rPr lang="lt-LT" sz="2200" dirty="0">
                <a:cs typeface="Calibri"/>
              </a:rPr>
              <a:t>    </a:t>
            </a:r>
            <a:r>
              <a:rPr lang="lt-LT" sz="2200" dirty="0">
                <a:latin typeface="Times New Roman"/>
                <a:cs typeface="Calibri"/>
              </a:rPr>
              <a:t>  </a:t>
            </a:r>
            <a:r>
              <a:rPr lang="lt-LT" sz="2000" dirty="0">
                <a:latin typeface="Times New Roman"/>
                <a:cs typeface="Calibri"/>
              </a:rPr>
              <a:t> Kitos tautos neturi tokių žodžių: spaudos draudimas, knygnešys, „</a:t>
            </a:r>
            <a:r>
              <a:rPr lang="lt-LT" sz="2000" dirty="0" err="1">
                <a:latin typeface="Times New Roman"/>
                <a:cs typeface="Calibri"/>
              </a:rPr>
              <a:t>graždanka</a:t>
            </a:r>
            <a:r>
              <a:rPr lang="lt-LT" sz="2000" dirty="0">
                <a:latin typeface="Times New Roman"/>
                <a:cs typeface="Calibri"/>
              </a:rPr>
              <a:t>“. O mes turime. Deja. „Knygnešių gadynė“ prasidėjo po 1863 m. sukilimo numalšinimo, kai buvo uždrausta lietuviška spauda. Ją atgavome tik 1904 m. Iki tol daugybė knygnešių, rizikuodami savo laisve ir gyvybe, įvairiausiais būdais gabeno į Lietuvą lietuviškas knygas.</a:t>
            </a:r>
            <a:endParaRPr lang="en-US" sz="2000">
              <a:latin typeface="Times New Roman"/>
              <a:cs typeface="Calibri" panose="020F0502020204030204"/>
            </a:endParaRPr>
          </a:p>
        </p:txBody>
      </p:sp>
    </p:spTree>
    <p:extLst>
      <p:ext uri="{BB962C8B-B14F-4D97-AF65-F5344CB8AC3E}">
        <p14:creationId xmlns:p14="http://schemas.microsoft.com/office/powerpoint/2010/main" val="3877772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9E0766D-E29E-491E-B2A6-F5FD40A8C7A3}"/>
              </a:ext>
            </a:extLst>
          </p:cNvPr>
          <p:cNvSpPr>
            <a:spLocks noGrp="1"/>
          </p:cNvSpPr>
          <p:nvPr>
            <p:ph idx="1"/>
          </p:nvPr>
        </p:nvSpPr>
        <p:spPr>
          <a:xfrm>
            <a:off x="640080" y="2872899"/>
            <a:ext cx="4243589" cy="3320668"/>
          </a:xfrm>
        </p:spPr>
        <p:txBody>
          <a:bodyPr vert="horz" lIns="91440" tIns="45720" rIns="91440" bIns="45720" rtlCol="0" anchor="t">
            <a:normAutofit/>
          </a:bodyPr>
          <a:lstStyle/>
          <a:p>
            <a:endParaRPr lang="en-US" sz="2200" dirty="0">
              <a:cs typeface="Calibri" panose="020F0502020204030204"/>
            </a:endParaRPr>
          </a:p>
          <a:p>
            <a:pPr marL="0" indent="0">
              <a:lnSpc>
                <a:spcPct val="150000"/>
              </a:lnSpc>
              <a:buNone/>
            </a:pPr>
            <a:r>
              <a:rPr lang="en-US" sz="2200" dirty="0">
                <a:latin typeface="Times New Roman"/>
                <a:ea typeface="+mn-lt"/>
                <a:cs typeface="+mn-lt"/>
              </a:rPr>
              <a:t>      „</a:t>
            </a:r>
            <a:r>
              <a:rPr lang="en-US" sz="2200" dirty="0" err="1">
                <a:latin typeface="Times New Roman"/>
                <a:ea typeface="+mn-lt"/>
                <a:cs typeface="+mn-lt"/>
              </a:rPr>
              <a:t>Spaudos</a:t>
            </a:r>
            <a:r>
              <a:rPr lang="en-US" sz="2200" dirty="0">
                <a:latin typeface="Times New Roman"/>
                <a:ea typeface="+mn-lt"/>
                <a:cs typeface="+mn-lt"/>
              </a:rPr>
              <a:t> </a:t>
            </a:r>
            <a:r>
              <a:rPr lang="en-US" sz="2200" dirty="0" err="1">
                <a:latin typeface="Times New Roman"/>
                <a:ea typeface="+mn-lt"/>
                <a:cs typeface="+mn-lt"/>
              </a:rPr>
              <a:t>atgavimo</a:t>
            </a:r>
            <a:r>
              <a:rPr lang="en-US" sz="2200" dirty="0">
                <a:latin typeface="Times New Roman"/>
                <a:ea typeface="+mn-lt"/>
                <a:cs typeface="+mn-lt"/>
              </a:rPr>
              <a:t> </a:t>
            </a:r>
            <a:r>
              <a:rPr lang="en-US" sz="2200" dirty="0" err="1">
                <a:latin typeface="Times New Roman"/>
                <a:ea typeface="+mn-lt"/>
                <a:cs typeface="+mn-lt"/>
              </a:rPr>
              <a:t>diena</a:t>
            </a:r>
            <a:r>
              <a:rPr lang="en-US" sz="2200" dirty="0">
                <a:latin typeface="Times New Roman"/>
                <a:ea typeface="+mn-lt"/>
                <a:cs typeface="+mn-lt"/>
              </a:rPr>
              <a:t> </a:t>
            </a:r>
            <a:r>
              <a:rPr lang="en-US" sz="2200" dirty="0" err="1">
                <a:latin typeface="Times New Roman"/>
                <a:ea typeface="+mn-lt"/>
                <a:cs typeface="+mn-lt"/>
              </a:rPr>
              <a:t>turėtų</a:t>
            </a:r>
            <a:r>
              <a:rPr lang="en-US" sz="2200" dirty="0">
                <a:latin typeface="Times New Roman"/>
                <a:ea typeface="+mn-lt"/>
                <a:cs typeface="+mn-lt"/>
              </a:rPr>
              <a:t> </a:t>
            </a:r>
            <a:r>
              <a:rPr lang="en-US" sz="2200" dirty="0" err="1">
                <a:latin typeface="Times New Roman"/>
                <a:ea typeface="+mn-lt"/>
                <a:cs typeface="+mn-lt"/>
              </a:rPr>
              <a:t>būti</a:t>
            </a:r>
            <a:r>
              <a:rPr lang="en-US" sz="2200" dirty="0">
                <a:latin typeface="Times New Roman"/>
                <a:ea typeface="+mn-lt"/>
                <a:cs typeface="+mn-lt"/>
              </a:rPr>
              <a:t> </a:t>
            </a:r>
            <a:r>
              <a:rPr lang="en-US" sz="2200" dirty="0" err="1">
                <a:latin typeface="Times New Roman"/>
                <a:ea typeface="+mn-lt"/>
                <a:cs typeface="+mn-lt"/>
              </a:rPr>
              <a:t>antroji</a:t>
            </a:r>
            <a:r>
              <a:rPr lang="en-US" sz="2200" dirty="0">
                <a:latin typeface="Times New Roman"/>
                <a:ea typeface="+mn-lt"/>
                <a:cs typeface="+mn-lt"/>
              </a:rPr>
              <a:t> </a:t>
            </a:r>
            <a:r>
              <a:rPr lang="en-US" sz="2200" dirty="0" err="1">
                <a:latin typeface="Times New Roman"/>
                <a:ea typeface="+mn-lt"/>
                <a:cs typeface="+mn-lt"/>
              </a:rPr>
              <a:t>šventė</a:t>
            </a:r>
            <a:r>
              <a:rPr lang="en-US" sz="2200" dirty="0">
                <a:latin typeface="Times New Roman"/>
                <a:ea typeface="+mn-lt"/>
                <a:cs typeface="+mn-lt"/>
              </a:rPr>
              <a:t> po </a:t>
            </a:r>
            <a:r>
              <a:rPr lang="en-US" sz="2200" dirty="0" err="1">
                <a:latin typeface="Times New Roman"/>
                <a:ea typeface="+mn-lt"/>
                <a:cs typeface="+mn-lt"/>
              </a:rPr>
              <a:t>Nepriklausomybės</a:t>
            </a:r>
            <a:r>
              <a:rPr lang="en-US" sz="2200" dirty="0">
                <a:latin typeface="Times New Roman"/>
                <a:ea typeface="+mn-lt"/>
                <a:cs typeface="+mn-lt"/>
              </a:rPr>
              <a:t> </a:t>
            </a:r>
            <a:r>
              <a:rPr lang="en-US" sz="2200" dirty="0" err="1">
                <a:latin typeface="Times New Roman"/>
                <a:ea typeface="+mn-lt"/>
                <a:cs typeface="+mn-lt"/>
              </a:rPr>
              <a:t>atgavimo</a:t>
            </a:r>
            <a:r>
              <a:rPr lang="en-US" sz="2200" dirty="0">
                <a:latin typeface="Times New Roman"/>
                <a:ea typeface="+mn-lt"/>
                <a:cs typeface="+mn-lt"/>
              </a:rPr>
              <a:t>.“</a:t>
            </a:r>
            <a:endParaRPr lang="en-US" sz="2200">
              <a:latin typeface="Times New Roman"/>
              <a:cs typeface="Calibri" panose="020F0502020204030204"/>
            </a:endParaRPr>
          </a:p>
          <a:p>
            <a:pPr marL="0" indent="0">
              <a:lnSpc>
                <a:spcPct val="150000"/>
              </a:lnSpc>
              <a:buNone/>
            </a:pPr>
            <a:r>
              <a:rPr lang="en-US" sz="1400" dirty="0">
                <a:latin typeface="Times New Roman"/>
                <a:cs typeface="Times New Roman"/>
              </a:rPr>
              <a:t>                                            (</a:t>
            </a:r>
            <a:r>
              <a:rPr lang="en-US" sz="1400" dirty="0" err="1">
                <a:latin typeface="Times New Roman"/>
                <a:cs typeface="Times New Roman"/>
              </a:rPr>
              <a:t>bibliofilas</a:t>
            </a:r>
            <a:r>
              <a:rPr lang="en-US" sz="1400" dirty="0">
                <a:latin typeface="Times New Roman"/>
                <a:cs typeface="Times New Roman"/>
              </a:rPr>
              <a:t> Domas Kaunas)</a:t>
            </a:r>
            <a:endParaRPr lang="en-US" sz="1400" dirty="0"/>
          </a:p>
          <a:p>
            <a:pPr>
              <a:lnSpc>
                <a:spcPct val="150000"/>
              </a:lnSpc>
            </a:pPr>
            <a:endParaRPr lang="en-US" sz="2200" dirty="0">
              <a:latin typeface="Times New Roman"/>
              <a:cs typeface="Calibri"/>
            </a:endParaRPr>
          </a:p>
        </p:txBody>
      </p:sp>
      <p:pic>
        <p:nvPicPr>
          <p:cNvPr id="4" name="Paveikslėlis 4" descr="Paveikslėlis, kuriame yra medžio, grindys, vidinis, mediena&#10;&#10;Automatiškai sugeneruotas aprašymas">
            <a:extLst>
              <a:ext uri="{FF2B5EF4-FFF2-40B4-BE49-F238E27FC236}">
                <a16:creationId xmlns:a16="http://schemas.microsoft.com/office/drawing/2014/main" id="{14DE2661-1C3E-48A7-ACCD-934934618E39}"/>
              </a:ext>
            </a:extLst>
          </p:cNvPr>
          <p:cNvPicPr>
            <a:picLocks noChangeAspect="1"/>
          </p:cNvPicPr>
          <p:nvPr/>
        </p:nvPicPr>
        <p:blipFill rotWithShape="1">
          <a:blip r:embed="rId2"/>
          <a:srcRect l="19784" r="1978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38107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586C3EE-810A-41DE-B436-9E7E4051AEE6}"/>
              </a:ext>
            </a:extLst>
          </p:cNvPr>
          <p:cNvSpPr txBox="1"/>
          <p:nvPr/>
        </p:nvSpPr>
        <p:spPr>
          <a:xfrm>
            <a:off x="208949" y="2872899"/>
            <a:ext cx="5496877" cy="274916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150000"/>
              </a:lnSpc>
              <a:spcAft>
                <a:spcPts val="600"/>
              </a:spcAft>
            </a:pPr>
            <a:r>
              <a:rPr lang="en-US" sz="2000" i="1" dirty="0" err="1">
                <a:latin typeface="Times New Roman"/>
                <a:cs typeface="Times New Roman"/>
              </a:rPr>
              <a:t>Iš</a:t>
            </a:r>
            <a:r>
              <a:rPr lang="en-US" sz="2000" i="1" dirty="0">
                <a:latin typeface="Times New Roman"/>
                <a:cs typeface="Times New Roman"/>
              </a:rPr>
              <a:t> </a:t>
            </a:r>
            <a:r>
              <a:rPr lang="en-US" sz="2000" i="1" dirty="0" err="1">
                <a:latin typeface="Times New Roman"/>
                <a:cs typeface="Times New Roman"/>
              </a:rPr>
              <a:t>kopų</a:t>
            </a:r>
            <a:r>
              <a:rPr lang="en-US" sz="2000" i="1" dirty="0">
                <a:latin typeface="Times New Roman"/>
                <a:cs typeface="Times New Roman"/>
              </a:rPr>
              <a:t> </a:t>
            </a:r>
            <a:r>
              <a:rPr lang="en-US" sz="2000" i="1" dirty="0" err="1">
                <a:latin typeface="Times New Roman"/>
                <a:cs typeface="Times New Roman"/>
              </a:rPr>
              <a:t>šnabždesio</a:t>
            </a:r>
            <a:r>
              <a:rPr lang="en-US" sz="2000" i="1" dirty="0">
                <a:latin typeface="Times New Roman"/>
                <a:cs typeface="Times New Roman"/>
              </a:rPr>
              <a:t> </a:t>
            </a:r>
            <a:r>
              <a:rPr lang="en-US" sz="2000" i="1" dirty="0" err="1">
                <a:latin typeface="Times New Roman"/>
                <a:cs typeface="Times New Roman"/>
              </a:rPr>
              <a:t>su</a:t>
            </a:r>
            <a:r>
              <a:rPr lang="en-US" sz="2000" i="1" dirty="0">
                <a:latin typeface="Times New Roman"/>
                <a:cs typeface="Times New Roman"/>
              </a:rPr>
              <a:t> </a:t>
            </a:r>
            <a:r>
              <a:rPr lang="en-US" sz="2000" i="1" dirty="0" err="1">
                <a:latin typeface="Times New Roman"/>
                <a:cs typeface="Times New Roman"/>
              </a:rPr>
              <a:t>debesim</a:t>
            </a:r>
            <a:r>
              <a:rPr lang="en-US" sz="2000" i="1" dirty="0">
                <a:latin typeface="Times New Roman"/>
                <a:cs typeface="Times New Roman"/>
              </a:rPr>
              <a:t> </a:t>
            </a:r>
            <a:r>
              <a:rPr lang="en-US" sz="2000" i="1" dirty="0" err="1">
                <a:latin typeface="Times New Roman"/>
                <a:cs typeface="Times New Roman"/>
              </a:rPr>
              <a:t>ir</a:t>
            </a:r>
            <a:r>
              <a:rPr lang="en-US" sz="2000" i="1" dirty="0">
                <a:latin typeface="Times New Roman"/>
                <a:cs typeface="Times New Roman"/>
              </a:rPr>
              <a:t> </a:t>
            </a:r>
            <a:r>
              <a:rPr lang="en-US" sz="2000" i="1" dirty="0" err="1">
                <a:latin typeface="Times New Roman"/>
                <a:cs typeface="Times New Roman"/>
              </a:rPr>
              <a:t>prošvaistėm</a:t>
            </a:r>
            <a:r>
              <a:rPr lang="en-US" sz="2000" i="1" dirty="0">
                <a:latin typeface="Times New Roman"/>
                <a:cs typeface="Times New Roman"/>
              </a:rPr>
              <a:t>,</a:t>
            </a:r>
            <a:r>
              <a:rPr lang="en-US" sz="2000" dirty="0">
                <a:latin typeface="Times New Roman"/>
                <a:cs typeface="Times New Roman"/>
              </a:rPr>
              <a:t>​</a:t>
            </a:r>
            <a:endParaRPr lang="lt-LT" sz="2000">
              <a:latin typeface="Times New Roman"/>
              <a:cs typeface="Times New Roman"/>
            </a:endParaRPr>
          </a:p>
          <a:p>
            <a:pPr>
              <a:lnSpc>
                <a:spcPct val="150000"/>
              </a:lnSpc>
              <a:spcAft>
                <a:spcPts val="600"/>
              </a:spcAft>
            </a:pPr>
            <a:r>
              <a:rPr lang="en-US" sz="2000" i="1" dirty="0" err="1">
                <a:latin typeface="Times New Roman"/>
                <a:cs typeface="Times New Roman"/>
              </a:rPr>
              <a:t>Iš</a:t>
            </a:r>
            <a:r>
              <a:rPr lang="en-US" sz="2000" i="1" dirty="0">
                <a:latin typeface="Times New Roman"/>
                <a:cs typeface="Times New Roman"/>
              </a:rPr>
              <a:t> </a:t>
            </a:r>
            <a:r>
              <a:rPr lang="en-US" sz="2000" i="1" dirty="0" err="1">
                <a:latin typeface="Times New Roman"/>
                <a:cs typeface="Times New Roman"/>
              </a:rPr>
              <a:t>marių</a:t>
            </a:r>
            <a:r>
              <a:rPr lang="en-US" sz="2000" i="1" dirty="0">
                <a:latin typeface="Times New Roman"/>
                <a:cs typeface="Times New Roman"/>
              </a:rPr>
              <a:t> </a:t>
            </a:r>
            <a:r>
              <a:rPr lang="en-US" sz="2000" i="1" dirty="0" err="1">
                <a:latin typeface="Times New Roman"/>
                <a:cs typeface="Times New Roman"/>
              </a:rPr>
              <a:t>virpulio</a:t>
            </a:r>
            <a:r>
              <a:rPr lang="en-US" sz="2000" i="1" dirty="0">
                <a:latin typeface="Times New Roman"/>
                <a:cs typeface="Times New Roman"/>
              </a:rPr>
              <a:t> </a:t>
            </a:r>
            <a:r>
              <a:rPr lang="en-US" sz="2000" i="1" dirty="0" err="1">
                <a:latin typeface="Times New Roman"/>
                <a:cs typeface="Times New Roman"/>
              </a:rPr>
              <a:t>ir</a:t>
            </a:r>
            <a:r>
              <a:rPr lang="en-US" sz="2000" i="1" dirty="0">
                <a:latin typeface="Times New Roman"/>
                <a:cs typeface="Times New Roman"/>
              </a:rPr>
              <a:t> </a:t>
            </a:r>
            <a:r>
              <a:rPr lang="en-US" sz="2000" i="1" dirty="0" err="1">
                <a:latin typeface="Times New Roman"/>
                <a:cs typeface="Times New Roman"/>
              </a:rPr>
              <a:t>ežerų</a:t>
            </a:r>
            <a:r>
              <a:rPr lang="en-US" sz="2000" i="1" dirty="0">
                <a:latin typeface="Times New Roman"/>
                <a:cs typeface="Times New Roman"/>
              </a:rPr>
              <a:t> </a:t>
            </a:r>
            <a:r>
              <a:rPr lang="en-US" sz="2000" i="1" dirty="0" err="1">
                <a:latin typeface="Times New Roman"/>
                <a:cs typeface="Times New Roman"/>
              </a:rPr>
              <a:t>nendrėtų</a:t>
            </a:r>
            <a:r>
              <a:rPr lang="en-US" sz="2000" i="1" dirty="0">
                <a:latin typeface="Times New Roman"/>
                <a:cs typeface="Times New Roman"/>
              </a:rPr>
              <a:t>.</a:t>
            </a:r>
            <a:r>
              <a:rPr lang="en-US" sz="2000" dirty="0">
                <a:latin typeface="Times New Roman"/>
                <a:cs typeface="Times New Roman"/>
              </a:rPr>
              <a:t>​</a:t>
            </a:r>
          </a:p>
          <a:p>
            <a:pPr>
              <a:lnSpc>
                <a:spcPct val="150000"/>
              </a:lnSpc>
              <a:spcAft>
                <a:spcPts val="600"/>
              </a:spcAft>
            </a:pPr>
            <a:r>
              <a:rPr lang="en-US" sz="2000" i="1" dirty="0" err="1">
                <a:latin typeface="Times New Roman"/>
                <a:cs typeface="Times New Roman"/>
              </a:rPr>
              <a:t>Iš</a:t>
            </a:r>
            <a:r>
              <a:rPr lang="en-US" sz="2000" i="1" dirty="0">
                <a:latin typeface="Times New Roman"/>
                <a:cs typeface="Times New Roman"/>
              </a:rPr>
              <a:t> </a:t>
            </a:r>
            <a:r>
              <a:rPr lang="en-US" sz="2000" i="1" dirty="0" err="1">
                <a:latin typeface="Times New Roman"/>
                <a:cs typeface="Times New Roman"/>
              </a:rPr>
              <a:t>duonos</a:t>
            </a:r>
            <a:r>
              <a:rPr lang="en-US" sz="2000" i="1" dirty="0">
                <a:latin typeface="Times New Roman"/>
                <a:cs typeface="Times New Roman"/>
              </a:rPr>
              <a:t> </a:t>
            </a:r>
            <a:r>
              <a:rPr lang="en-US" sz="2000" i="1" dirty="0" err="1">
                <a:latin typeface="Times New Roman"/>
                <a:cs typeface="Times New Roman"/>
              </a:rPr>
              <a:t>kvapo</a:t>
            </a:r>
            <a:r>
              <a:rPr lang="en-US" sz="2000" i="1" dirty="0">
                <a:latin typeface="Times New Roman"/>
                <a:cs typeface="Times New Roman"/>
              </a:rPr>
              <a:t> </a:t>
            </a:r>
            <a:r>
              <a:rPr lang="en-US" sz="2000" i="1" dirty="0" err="1">
                <a:latin typeface="Times New Roman"/>
                <a:cs typeface="Times New Roman"/>
              </a:rPr>
              <a:t>ir</a:t>
            </a:r>
            <a:r>
              <a:rPr lang="en-US" sz="2000" i="1" dirty="0">
                <a:latin typeface="Times New Roman"/>
                <a:cs typeface="Times New Roman"/>
              </a:rPr>
              <a:t> </a:t>
            </a:r>
            <a:r>
              <a:rPr lang="en-US" sz="2000" i="1" dirty="0" err="1">
                <a:latin typeface="Times New Roman"/>
                <a:cs typeface="Times New Roman"/>
              </a:rPr>
              <a:t>miškų</a:t>
            </a:r>
            <a:r>
              <a:rPr lang="en-US" sz="2000" i="1" dirty="0">
                <a:latin typeface="Times New Roman"/>
                <a:cs typeface="Times New Roman"/>
              </a:rPr>
              <a:t> </a:t>
            </a:r>
            <a:r>
              <a:rPr lang="en-US" sz="2000" i="1" dirty="0" err="1">
                <a:latin typeface="Times New Roman"/>
                <a:cs typeface="Times New Roman"/>
              </a:rPr>
              <a:t>giesmės</a:t>
            </a:r>
            <a:r>
              <a:rPr lang="en-US" sz="2000" dirty="0">
                <a:latin typeface="Times New Roman"/>
                <a:cs typeface="Times New Roman"/>
              </a:rPr>
              <a:t>​</a:t>
            </a:r>
          </a:p>
          <a:p>
            <a:pPr>
              <a:lnSpc>
                <a:spcPct val="150000"/>
              </a:lnSpc>
              <a:spcAft>
                <a:spcPts val="600"/>
              </a:spcAft>
            </a:pPr>
            <a:r>
              <a:rPr lang="en-US" sz="2000" i="1" dirty="0" err="1">
                <a:latin typeface="Times New Roman"/>
                <a:cs typeface="Times New Roman"/>
              </a:rPr>
              <a:t>Kalba</a:t>
            </a:r>
            <a:r>
              <a:rPr lang="en-US" sz="2000" i="1" dirty="0">
                <a:latin typeface="Times New Roman"/>
                <a:cs typeface="Times New Roman"/>
              </a:rPr>
              <a:t> </a:t>
            </a:r>
            <a:r>
              <a:rPr lang="en-US" sz="2000" i="1" dirty="0" err="1">
                <a:latin typeface="Times New Roman"/>
                <a:cs typeface="Times New Roman"/>
              </a:rPr>
              <a:t>gimtoji</a:t>
            </a:r>
            <a:r>
              <a:rPr lang="en-US" sz="2000" i="1" dirty="0">
                <a:latin typeface="Times New Roman"/>
                <a:cs typeface="Times New Roman"/>
              </a:rPr>
              <a:t> </a:t>
            </a:r>
            <a:r>
              <a:rPr lang="en-US" sz="2000" i="1" dirty="0" err="1">
                <a:latin typeface="Times New Roman"/>
                <a:cs typeface="Times New Roman"/>
              </a:rPr>
              <a:t>lūposna</a:t>
            </a:r>
            <a:r>
              <a:rPr lang="en-US" sz="2000" i="1" dirty="0">
                <a:latin typeface="Times New Roman"/>
                <a:cs typeface="Times New Roman"/>
              </a:rPr>
              <a:t> </a:t>
            </a:r>
            <a:r>
              <a:rPr lang="en-US" sz="2000" i="1" dirty="0" err="1">
                <a:latin typeface="Times New Roman"/>
                <a:cs typeface="Times New Roman"/>
              </a:rPr>
              <a:t>įdėta</a:t>
            </a:r>
            <a:r>
              <a:rPr lang="en-US" sz="2000" i="1" dirty="0">
                <a:latin typeface="Times New Roman"/>
                <a:cs typeface="Times New Roman"/>
              </a:rPr>
              <a:t>.</a:t>
            </a:r>
            <a:r>
              <a:rPr lang="en-US" sz="2000" dirty="0">
                <a:latin typeface="Times New Roman"/>
                <a:cs typeface="Times New Roman"/>
              </a:rPr>
              <a:t>​</a:t>
            </a:r>
          </a:p>
          <a:p>
            <a:pPr>
              <a:lnSpc>
                <a:spcPct val="150000"/>
              </a:lnSpc>
              <a:spcAft>
                <a:spcPts val="600"/>
              </a:spcAft>
            </a:pPr>
            <a:r>
              <a:rPr lang="en-US" sz="1400" b="1" i="1" dirty="0">
                <a:latin typeface="Times New Roman"/>
                <a:cs typeface="Times New Roman"/>
              </a:rPr>
              <a:t>                                             </a:t>
            </a:r>
            <a:r>
              <a:rPr lang="en-US" sz="1400" i="1" dirty="0">
                <a:latin typeface="Times New Roman"/>
                <a:cs typeface="Times New Roman"/>
              </a:rPr>
              <a:t> (Janina Degutytė, „</a:t>
            </a:r>
            <a:r>
              <a:rPr lang="en-US" sz="1400" i="1" dirty="0" err="1">
                <a:latin typeface="Times New Roman"/>
                <a:cs typeface="Times New Roman"/>
              </a:rPr>
              <a:t>Gimtoji</a:t>
            </a:r>
            <a:r>
              <a:rPr lang="en-US" sz="1400" i="1" dirty="0">
                <a:latin typeface="Times New Roman"/>
                <a:cs typeface="Times New Roman"/>
              </a:rPr>
              <a:t> </a:t>
            </a:r>
            <a:r>
              <a:rPr lang="en-US" sz="1400" i="1" dirty="0" err="1">
                <a:latin typeface="Times New Roman"/>
                <a:cs typeface="Times New Roman"/>
              </a:rPr>
              <a:t>kalba</a:t>
            </a:r>
            <a:r>
              <a:rPr lang="en-US" sz="1400" i="1" dirty="0">
                <a:latin typeface="Times New Roman"/>
                <a:cs typeface="Times New Roman"/>
              </a:rPr>
              <a:t>“)</a:t>
            </a:r>
          </a:p>
        </p:txBody>
      </p:sp>
      <p:pic>
        <p:nvPicPr>
          <p:cNvPr id="5" name="Paveikslėlis 5" descr="Paveikslėlis, kuriame yra žinutė, vidinis, violetinė&#10;&#10;Automatiškai sugeneruotas aprašymas">
            <a:extLst>
              <a:ext uri="{FF2B5EF4-FFF2-40B4-BE49-F238E27FC236}">
                <a16:creationId xmlns:a16="http://schemas.microsoft.com/office/drawing/2014/main" id="{AFE04D1C-1E5C-46AA-BEE7-0FAA44E86533}"/>
              </a:ext>
            </a:extLst>
          </p:cNvPr>
          <p:cNvPicPr>
            <a:picLocks noGrp="1" noChangeAspect="1"/>
          </p:cNvPicPr>
          <p:nvPr>
            <p:ph idx="1"/>
          </p:nvPr>
        </p:nvPicPr>
        <p:blipFill rotWithShape="1">
          <a:blip r:embed="rId2"/>
          <a:srcRect l="8686" r="1107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05296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žinutė, senas, juoda&#10;&#10;Automatiškai sugeneruotas aprašymas">
            <a:extLst>
              <a:ext uri="{FF2B5EF4-FFF2-40B4-BE49-F238E27FC236}">
                <a16:creationId xmlns:a16="http://schemas.microsoft.com/office/drawing/2014/main" id="{2FEA8FD9-F079-47EB-AE45-DE8034A9C781}"/>
              </a:ext>
            </a:extLst>
          </p:cNvPr>
          <p:cNvPicPr>
            <a:picLocks noChangeAspect="1"/>
          </p:cNvPicPr>
          <p:nvPr/>
        </p:nvPicPr>
        <p:blipFill rotWithShape="1">
          <a:blip r:embed="rId2"/>
          <a:srcRect t="2552" b="15945"/>
          <a:stretch/>
        </p:blipFill>
        <p:spPr>
          <a:xfrm>
            <a:off x="5878555" y="10"/>
            <a:ext cx="631192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extBox 1">
            <a:extLst>
              <a:ext uri="{FF2B5EF4-FFF2-40B4-BE49-F238E27FC236}">
                <a16:creationId xmlns:a16="http://schemas.microsoft.com/office/drawing/2014/main" id="{86482510-16A5-4782-ABAF-A8891A96616B}"/>
              </a:ext>
            </a:extLst>
          </p:cNvPr>
          <p:cNvSpPr txBox="1"/>
          <p:nvPr/>
        </p:nvSpPr>
        <p:spPr>
          <a:xfrm>
            <a:off x="840059" y="3943814"/>
            <a:ext cx="4518101" cy="12890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lt-LT" dirty="0">
                <a:latin typeface="Times New Roman"/>
                <a:cs typeface="Segoe UI"/>
              </a:rPr>
              <a:t>      Maža garbė </a:t>
            </a:r>
            <a:r>
              <a:rPr lang="lt-LT" dirty="0" err="1">
                <a:latin typeface="Times New Roman"/>
                <a:cs typeface="Segoe UI"/>
              </a:rPr>
              <a:t>svetimom</a:t>
            </a:r>
            <a:r>
              <a:rPr lang="lt-LT" dirty="0">
                <a:latin typeface="Times New Roman"/>
                <a:cs typeface="Segoe UI"/>
              </a:rPr>
              <a:t> kalbom kalbėti - ​</a:t>
            </a:r>
            <a:endParaRPr lang="lt-LT" dirty="0"/>
          </a:p>
          <a:p>
            <a:pPr>
              <a:lnSpc>
                <a:spcPct val="150000"/>
              </a:lnSpc>
            </a:pPr>
            <a:r>
              <a:rPr lang="lt-LT" dirty="0">
                <a:latin typeface="Times New Roman"/>
                <a:cs typeface="Segoe UI"/>
              </a:rPr>
              <a:t>didi gėda savos gerai nemokėti. </a:t>
            </a:r>
          </a:p>
          <a:p>
            <a:pPr>
              <a:lnSpc>
                <a:spcPct val="150000"/>
              </a:lnSpc>
            </a:pPr>
            <a:r>
              <a:rPr lang="lt-LT" dirty="0">
                <a:latin typeface="Times New Roman"/>
                <a:cs typeface="Times New Roman"/>
              </a:rPr>
              <a:t> </a:t>
            </a:r>
            <a:r>
              <a:rPr lang="lt-LT" sz="1400" dirty="0">
                <a:latin typeface="Times New Roman"/>
                <a:cs typeface="Times New Roman"/>
              </a:rPr>
              <a:t>                                                          (Jonas Jablonskis)</a:t>
            </a:r>
            <a:endParaRPr lang="lt-LT" dirty="0"/>
          </a:p>
        </p:txBody>
      </p:sp>
    </p:spTree>
    <p:extLst>
      <p:ext uri="{BB962C8B-B14F-4D97-AF65-F5344CB8AC3E}">
        <p14:creationId xmlns:p14="http://schemas.microsoft.com/office/powerpoint/2010/main" val="6391143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ushVTI">
  <a:themeElements>
    <a:clrScheme name="AnalogousFromDarkSeedLeftStep">
      <a:dk1>
        <a:srgbClr val="000000"/>
      </a:dk1>
      <a:lt1>
        <a:srgbClr val="FFFFFF"/>
      </a:lt1>
      <a:dk2>
        <a:srgbClr val="37281F"/>
      </a:dk2>
      <a:lt2>
        <a:srgbClr val="E6E2E8"/>
      </a:lt2>
      <a:accent1>
        <a:srgbClr val="5AB629"/>
      </a:accent1>
      <a:accent2>
        <a:srgbClr val="8AAD1B"/>
      </a:accent2>
      <a:accent3>
        <a:srgbClr val="B89E29"/>
      </a:accent3>
      <a:accent4>
        <a:srgbClr val="CC6620"/>
      </a:accent4>
      <a:accent5>
        <a:srgbClr val="DE3234"/>
      </a:accent5>
      <a:accent6>
        <a:srgbClr val="CC206A"/>
      </a:accent6>
      <a:hlink>
        <a:srgbClr val="BF533F"/>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1</TotalTime>
  <Words>885</Words>
  <Application>Microsoft Office PowerPoint</Application>
  <PresentationFormat>Plačiaekranė</PresentationFormat>
  <Paragraphs>29</Paragraphs>
  <Slides>11</Slides>
  <Notes>0</Notes>
  <HiddenSlides>0</HiddenSlides>
  <MMClips>0</MMClips>
  <ScaleCrop>false</ScaleCrop>
  <HeadingPairs>
    <vt:vector size="6" baseType="variant">
      <vt:variant>
        <vt:lpstr>Naudojami šriftai</vt:lpstr>
      </vt:variant>
      <vt:variant>
        <vt:i4>5</vt:i4>
      </vt:variant>
      <vt:variant>
        <vt:lpstr>Tema</vt:lpstr>
      </vt:variant>
      <vt:variant>
        <vt:i4>2</vt:i4>
      </vt:variant>
      <vt:variant>
        <vt:lpstr>Skaidrių pavadinimai</vt:lpstr>
      </vt:variant>
      <vt:variant>
        <vt:i4>11</vt:i4>
      </vt:variant>
    </vt:vector>
  </HeadingPairs>
  <TitlesOfParts>
    <vt:vector size="18" baseType="lpstr">
      <vt:lpstr>Arial</vt:lpstr>
      <vt:lpstr>Calibri</vt:lpstr>
      <vt:lpstr>Calibri Light</vt:lpstr>
      <vt:lpstr>Century Gothic</vt:lpstr>
      <vt:lpstr>Times New Roman</vt:lpstr>
      <vt:lpstr>Office Theme</vt:lpstr>
      <vt:lpstr>BrushVTI</vt:lpstr>
      <vt:lpstr>Gegužės 7-oji</vt:lpstr>
      <vt:lpstr>„PowerPoint“ pateiktis</vt:lpstr>
      <vt:lpstr>„PowerPoint“ pateiktis</vt:lpstr>
      <vt:lpstr>Už slaptą knygų laikymą ir platinimą nukentėjo maždaug 1000 žmonių.</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
  <cp:lastModifiedBy>Bronė Račienė</cp:lastModifiedBy>
  <cp:revision>459</cp:revision>
  <dcterms:created xsi:type="dcterms:W3CDTF">2021-04-29T07:02:40Z</dcterms:created>
  <dcterms:modified xsi:type="dcterms:W3CDTF">2021-04-30T08:54:59Z</dcterms:modified>
</cp:coreProperties>
</file>